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42803763" cy="302752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7EBF3"/>
    <a:srgbClr val="00305D"/>
    <a:srgbClr val="2EBAD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5737"/>
    <p:restoredTop sz="96327"/>
  </p:normalViewPr>
  <p:slideViewPr>
    <p:cSldViewPr snapToGrid="0" snapToObjects="1">
      <p:cViewPr varScale="1">
        <p:scale>
          <a:sx n="20" d="100"/>
          <a:sy n="20" d="100"/>
        </p:scale>
        <p:origin x="291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ere_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026088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au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E6721EA-4EEF-50BA-1FEE-8F458DF337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71293" y="11864350"/>
            <a:ext cx="39861176" cy="16939250"/>
          </a:xfrm>
          <a:prstGeom prst="rect">
            <a:avLst/>
          </a:prstGeom>
        </p:spPr>
        <p:txBody>
          <a:bodyPr lIns="0"/>
          <a:lstStyle>
            <a:lvl1pPr>
              <a:lnSpc>
                <a:spcPts val="31500"/>
              </a:lnSpc>
              <a:defRPr sz="31000" b="1" i="0">
                <a:solidFill>
                  <a:schemeClr val="bg1"/>
                </a:solidFill>
                <a:latin typeface="Catamaran Bold" pitchFamily="2" charset="77"/>
                <a:cs typeface="Catamaran Bold" pitchFamily="2" charset="77"/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" name="Textplatzhalter 24">
            <a:extLst>
              <a:ext uri="{FF2B5EF4-FFF2-40B4-BE49-F238E27FC236}">
                <a16:creationId xmlns:a16="http://schemas.microsoft.com/office/drawing/2014/main" id="{269CAC63-EB6F-DB4B-F1E0-2C59C582865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471294" y="8103319"/>
            <a:ext cx="19389725" cy="2247700"/>
          </a:xfrm>
          <a:prstGeom prst="rect">
            <a:avLst/>
          </a:prstGeom>
        </p:spPr>
        <p:txBody>
          <a:bodyPr lIns="0"/>
          <a:lstStyle>
            <a:lvl1pPr marL="0" indent="0" algn="l">
              <a:buNone/>
              <a:defRPr sz="9000" b="0" i="0">
                <a:solidFill>
                  <a:schemeClr val="bg1"/>
                </a:solidFill>
                <a:latin typeface="Catamaran" pitchFamily="2" charset="77"/>
                <a:cs typeface="Catamaran" pitchFamily="2" charset="77"/>
              </a:defRPr>
            </a:lvl1pPr>
            <a:lvl2pPr algn="l">
              <a:defRPr sz="5200" b="0" i="0">
                <a:latin typeface="Catamaran" pitchFamily="2" charset="77"/>
                <a:cs typeface="Catamaran" pitchFamily="2" charset="77"/>
              </a:defRPr>
            </a:lvl2pPr>
          </a:lstStyle>
          <a:p>
            <a:pPr lvl="0"/>
            <a:r>
              <a:rPr lang="de-DE" dirty="0"/>
              <a:t>Mastertextformat bearbeiten</a:t>
            </a:r>
          </a:p>
        </p:txBody>
      </p:sp>
      <p:sp>
        <p:nvSpPr>
          <p:cNvPr id="4" name="Textplatzhalter 24">
            <a:extLst>
              <a:ext uri="{FF2B5EF4-FFF2-40B4-BE49-F238E27FC236}">
                <a16:creationId xmlns:a16="http://schemas.microsoft.com/office/drawing/2014/main" id="{A76E06E1-7E02-88DA-9CFB-90615779EF6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71294" y="3089830"/>
            <a:ext cx="21030604" cy="1892074"/>
          </a:xfrm>
          <a:prstGeom prst="rect">
            <a:avLst/>
          </a:prstGeom>
        </p:spPr>
        <p:txBody>
          <a:bodyPr lIns="0"/>
          <a:lstStyle>
            <a:lvl1pPr marL="0" indent="0" algn="l">
              <a:lnSpc>
                <a:spcPts val="21000"/>
              </a:lnSpc>
              <a:spcBef>
                <a:spcPts val="0"/>
              </a:spcBef>
              <a:buNone/>
              <a:defRPr sz="20000" b="1" i="0">
                <a:solidFill>
                  <a:srgbClr val="2EBAD5"/>
                </a:solidFill>
                <a:latin typeface="Catamaran ExtraBold" pitchFamily="2" charset="77"/>
                <a:cs typeface="Catamaran ExtraBold" pitchFamily="2" charset="77"/>
              </a:defRPr>
            </a:lvl1pPr>
            <a:lvl2pPr algn="l">
              <a:defRPr sz="5200" b="0" i="0">
                <a:latin typeface="Catamaran" pitchFamily="2" charset="77"/>
                <a:cs typeface="Catamaran" pitchFamily="2" charset="77"/>
              </a:defRPr>
            </a:lvl2pPr>
          </a:lstStyle>
          <a:p>
            <a:pPr lvl="0"/>
            <a:r>
              <a:rPr lang="de-DE" dirty="0"/>
              <a:t>Saal X</a:t>
            </a:r>
          </a:p>
        </p:txBody>
      </p:sp>
    </p:spTree>
    <p:extLst>
      <p:ext uri="{BB962C8B-B14F-4D97-AF65-F5344CB8AC3E}">
        <p14:creationId xmlns:p14="http://schemas.microsoft.com/office/powerpoint/2010/main" val="27111807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folie_alle Elemen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el 1">
            <a:extLst>
              <a:ext uri="{FF2B5EF4-FFF2-40B4-BE49-F238E27FC236}">
                <a16:creationId xmlns:a16="http://schemas.microsoft.com/office/drawing/2014/main" id="{9FABDF65-B90B-57E9-43EB-701D9DDF30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02825" y="3509200"/>
            <a:ext cx="30334926" cy="1846556"/>
          </a:xfrm>
          <a:prstGeom prst="rect">
            <a:avLst/>
          </a:prstGeom>
        </p:spPr>
        <p:txBody>
          <a:bodyPr/>
          <a:lstStyle/>
          <a:p>
            <a:r>
              <a:rPr lang="de-DE" dirty="0"/>
              <a:t>MASTERTITELFORMAT BEARBEITEN</a:t>
            </a:r>
          </a:p>
        </p:txBody>
      </p:sp>
      <p:sp>
        <p:nvSpPr>
          <p:cNvPr id="25" name="Textplatzhalter 24">
            <a:extLst>
              <a:ext uri="{FF2B5EF4-FFF2-40B4-BE49-F238E27FC236}">
                <a16:creationId xmlns:a16="http://schemas.microsoft.com/office/drawing/2014/main" id="{681D3584-B704-8CD3-74D7-CF347D0D0E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01890" y="5400713"/>
            <a:ext cx="19389725" cy="747423"/>
          </a:xfrm>
          <a:prstGeom prst="rect">
            <a:avLst/>
          </a:prstGeom>
        </p:spPr>
        <p:txBody>
          <a:bodyPr/>
          <a:lstStyle>
            <a:lvl1pPr algn="l">
              <a:defRPr sz="5200" b="0" i="0">
                <a:latin typeface="Catamaran" pitchFamily="2" charset="77"/>
                <a:cs typeface="Catamaran" pitchFamily="2" charset="77"/>
              </a:defRPr>
            </a:lvl1pPr>
            <a:lvl2pPr algn="l">
              <a:defRPr sz="5200" b="0" i="0">
                <a:latin typeface="Catamaran" pitchFamily="2" charset="77"/>
                <a:cs typeface="Catamaran" pitchFamily="2" charset="77"/>
              </a:defRPr>
            </a:lvl2pPr>
          </a:lstStyle>
          <a:p>
            <a:pPr lvl="0"/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39554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90F882E1-FEF2-5586-9616-09393225BED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5556"/>
            <a:ext cx="42806862" cy="30269657"/>
          </a:xfrm>
          <a:prstGeom prst="rect">
            <a:avLst/>
          </a:prstGeom>
        </p:spPr>
      </p:pic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42759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5298">
                <a:solidFill>
                  <a:schemeClr val="bg1"/>
                </a:solidFill>
                <a:latin typeface="Catamaran" pitchFamily="2" charset="77"/>
                <a:cs typeface="Catamaran" pitchFamily="2" charset="77"/>
              </a:defRPr>
            </a:lvl1pPr>
          </a:lstStyle>
          <a:p>
            <a:fld id="{68808A89-5A0B-1347-8D47-423C6C8650A6}" type="datetimeFigureOut">
              <a:rPr lang="de-DE" smtClean="0"/>
              <a:pPr/>
              <a:t>31.08.2022</a:t>
            </a:fld>
            <a:endParaRPr lang="de-DE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178747" y="28060644"/>
            <a:ext cx="14446270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5298">
                <a:solidFill>
                  <a:schemeClr val="bg1"/>
                </a:solidFill>
                <a:latin typeface="Catamaran" pitchFamily="2" charset="77"/>
                <a:cs typeface="Catamaran" pitchFamily="2" charset="77"/>
              </a:defRPr>
            </a:lvl1pPr>
          </a:lstStyle>
          <a:p>
            <a:endParaRPr lang="de-DE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230157" y="28060644"/>
            <a:ext cx="9630847" cy="16118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5298" b="0" i="0">
                <a:solidFill>
                  <a:schemeClr val="bg1"/>
                </a:solidFill>
                <a:latin typeface="Catamaran" pitchFamily="2" charset="77"/>
                <a:cs typeface="Catamaran" pitchFamily="2" charset="77"/>
              </a:defRPr>
            </a:lvl1pPr>
          </a:lstStyle>
          <a:p>
            <a:fld id="{4EBC2F44-24C0-5243-B878-A151C5205F8E}" type="slidenum">
              <a:rPr lang="de-DE" smtClean="0"/>
              <a:pPr/>
              <a:t>‹#›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07663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6" r:id="rId2"/>
    <p:sldLayoutId id="2147483675" r:id="rId3"/>
  </p:sldLayoutIdLst>
  <p:txStyles>
    <p:titleStyle>
      <a:lvl1pPr algn="l" defTabSz="4036710" rtl="0" eaLnBrk="1" latinLnBrk="0" hangingPunct="1">
        <a:lnSpc>
          <a:spcPct val="90000"/>
        </a:lnSpc>
        <a:spcBef>
          <a:spcPct val="0"/>
        </a:spcBef>
        <a:buNone/>
        <a:defRPr sz="12000" b="1" i="0" kern="1200">
          <a:solidFill>
            <a:schemeClr val="bg1"/>
          </a:solidFill>
          <a:latin typeface="Catamaran Bold" pitchFamily="2" charset="77"/>
          <a:ea typeface="+mj-ea"/>
          <a:cs typeface="Catamaran Bold" pitchFamily="2" charset="77"/>
        </a:defRPr>
      </a:lvl1pPr>
    </p:titleStyle>
    <p:bodyStyle>
      <a:lvl1pPr marL="0" indent="0" algn="ctr" defTabSz="4036710" rtl="0" eaLnBrk="1" latinLnBrk="0" hangingPunct="1">
        <a:lnSpc>
          <a:spcPct val="90000"/>
        </a:lnSpc>
        <a:spcBef>
          <a:spcPts val="4415"/>
        </a:spcBef>
        <a:buFont typeface="Arial" panose="020B0604020202020204" pitchFamily="34" charset="0"/>
        <a:buNone/>
        <a:defRPr sz="3000" b="1" i="0" kern="1200">
          <a:solidFill>
            <a:schemeClr val="bg1"/>
          </a:solidFill>
          <a:latin typeface="Catamaran Bold" pitchFamily="2" charset="77"/>
          <a:ea typeface="+mn-ea"/>
          <a:cs typeface="Catamaran Bold" pitchFamily="2" charset="77"/>
        </a:defRPr>
      </a:lvl1pPr>
      <a:lvl2pPr marL="302753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4000" b="1" i="0" kern="1200">
          <a:solidFill>
            <a:schemeClr val="bg1"/>
          </a:solidFill>
          <a:latin typeface="Catamaran Bold" pitchFamily="2" charset="77"/>
          <a:ea typeface="+mn-ea"/>
          <a:cs typeface="Catamaran Bold" pitchFamily="2" charset="77"/>
        </a:defRPr>
      </a:lvl2pPr>
      <a:lvl3pPr marL="504588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4000" b="1" i="0" kern="1200">
          <a:solidFill>
            <a:schemeClr val="bg1"/>
          </a:solidFill>
          <a:latin typeface="Catamaran Bold" pitchFamily="2" charset="77"/>
          <a:ea typeface="+mn-ea"/>
          <a:cs typeface="Catamaran Bold" pitchFamily="2" charset="77"/>
        </a:defRPr>
      </a:lvl3pPr>
      <a:lvl4pPr marL="706424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4000" b="1" i="0" kern="1200">
          <a:solidFill>
            <a:schemeClr val="bg1"/>
          </a:solidFill>
          <a:latin typeface="Catamaran Bold" pitchFamily="2" charset="77"/>
          <a:ea typeface="+mn-ea"/>
          <a:cs typeface="Catamaran Bold" pitchFamily="2" charset="77"/>
        </a:defRPr>
      </a:lvl4pPr>
      <a:lvl5pPr marL="908259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4000" b="1" i="0" kern="1200">
          <a:solidFill>
            <a:schemeClr val="bg1"/>
          </a:solidFill>
          <a:latin typeface="Catamaran Bold" pitchFamily="2" charset="77"/>
          <a:ea typeface="+mn-ea"/>
          <a:cs typeface="Catamaran Bold" pitchFamily="2" charset="77"/>
        </a:defRPr>
      </a:lvl5pPr>
      <a:lvl6pPr marL="1110095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3119308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5137663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7156019" indent="-1009178" algn="l" defTabSz="4036710" rtl="0" eaLnBrk="1" latinLnBrk="0" hangingPunct="1">
        <a:lnSpc>
          <a:spcPct val="90000"/>
        </a:lnSpc>
        <a:spcBef>
          <a:spcPts val="2207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1pPr>
      <a:lvl2pPr marL="201835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403671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3pPr>
      <a:lvl4pPr marL="6055065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4pPr>
      <a:lvl5pPr marL="8073420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5pPr>
      <a:lvl6pPr marL="1009177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6pPr>
      <a:lvl7pPr marL="1211013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7pPr>
      <a:lvl8pPr marL="14128486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8pPr>
      <a:lvl9pPr marL="16146841" algn="l" defTabSz="4036710" rtl="0" eaLnBrk="1" latinLnBrk="0" hangingPunct="1">
        <a:defRPr sz="79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749721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200272B-BF72-3D9E-B804-D708D30E2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08414192-08B6-134C-E8B5-D01234DF008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2F5CABA-BE1D-482C-BD88-5A85C086B00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310930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eck 23">
            <a:extLst>
              <a:ext uri="{FF2B5EF4-FFF2-40B4-BE49-F238E27FC236}">
                <a16:creationId xmlns:a16="http://schemas.microsoft.com/office/drawing/2014/main" id="{87C01C0E-1647-F94E-3F00-7CD315D5D7F0}"/>
              </a:ext>
            </a:extLst>
          </p:cNvPr>
          <p:cNvSpPr/>
          <p:nvPr/>
        </p:nvSpPr>
        <p:spPr>
          <a:xfrm>
            <a:off x="1501890" y="7286126"/>
            <a:ext cx="39895491" cy="55618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D48AA8B-5C92-1064-C904-90E114E8F39A}"/>
              </a:ext>
            </a:extLst>
          </p:cNvPr>
          <p:cNvSpPr txBox="1">
            <a:spLocks/>
          </p:cNvSpPr>
          <p:nvPr/>
        </p:nvSpPr>
        <p:spPr>
          <a:xfrm>
            <a:off x="1502929" y="7275597"/>
            <a:ext cx="4680000" cy="1080000"/>
          </a:xfrm>
          <a:prstGeom prst="rect">
            <a:avLst/>
          </a:prstGeom>
          <a:solidFill>
            <a:srgbClr val="2EBAD5"/>
          </a:solidFill>
        </p:spPr>
        <p:txBody>
          <a:bodyPr vert="horz" lIns="180000" tIns="180000" rIns="180000" bIns="108000" rtlCol="0" anchor="ctr" anchorCtr="0">
            <a:normAutofit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3000" b="1" i="0" kern="1200">
                <a:solidFill>
                  <a:schemeClr val="bg1"/>
                </a:solidFill>
                <a:latin typeface="Catamaran Black" pitchFamily="2" charset="77"/>
                <a:ea typeface="+mn-ea"/>
                <a:cs typeface="Catamaran Black" pitchFamily="2" charset="77"/>
              </a:defRPr>
            </a:lvl1pPr>
            <a:lvl2pPr marL="302753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2pPr>
            <a:lvl3pPr marL="504588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3pPr>
            <a:lvl4pPr marL="706424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4pPr>
            <a:lvl5pPr marL="908259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5pPr>
            <a:lvl6pPr marL="1110095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1930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3766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56019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CATEGORIES</a:t>
            </a:r>
            <a:endParaRPr lang="de-DE" dirty="0"/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1913710A-F203-681E-F506-BB2740829B63}"/>
              </a:ext>
            </a:extLst>
          </p:cNvPr>
          <p:cNvSpPr txBox="1">
            <a:spLocks/>
          </p:cNvSpPr>
          <p:nvPr/>
        </p:nvSpPr>
        <p:spPr>
          <a:xfrm>
            <a:off x="6182929" y="7275597"/>
            <a:ext cx="35215492" cy="1080000"/>
          </a:xfrm>
          <a:prstGeom prst="rect">
            <a:avLst/>
          </a:prstGeom>
          <a:solidFill>
            <a:srgbClr val="D7EBF3"/>
          </a:solidFill>
        </p:spPr>
        <p:txBody>
          <a:bodyPr vert="horz" lIns="360000" tIns="288000" rIns="180000" bIns="108000" rtlCol="0" anchor="ctr" anchorCtr="0">
            <a:noAutofit/>
          </a:bodyPr>
          <a:lstStyle>
            <a:lvl1pPr marL="0" indent="0" algn="l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5200" b="0" i="0" kern="1200">
                <a:solidFill>
                  <a:srgbClr val="00305D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1pPr>
            <a:lvl2pPr marL="302753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2pPr>
            <a:lvl3pPr marL="504588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3pPr>
            <a:lvl4pPr marL="706424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4pPr>
            <a:lvl5pPr marL="908259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5pPr>
            <a:lvl6pPr marL="1110095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1930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3766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56019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Headline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topic</a:t>
            </a:r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4D77FDE-7005-78F7-6119-8B36BDE40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477E639-EB7B-4AF2-C5F4-111FB67CAE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27" name="Rechteck 26">
            <a:extLst>
              <a:ext uri="{FF2B5EF4-FFF2-40B4-BE49-F238E27FC236}">
                <a16:creationId xmlns:a16="http://schemas.microsoft.com/office/drawing/2014/main" id="{FFF17CB4-5394-6A21-2AB9-6A11DA67AE97}"/>
              </a:ext>
            </a:extLst>
          </p:cNvPr>
          <p:cNvSpPr/>
          <p:nvPr/>
        </p:nvSpPr>
        <p:spPr>
          <a:xfrm>
            <a:off x="1501890" y="13425669"/>
            <a:ext cx="19722482" cy="55618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8" name="Text Placeholder 2">
            <a:extLst>
              <a:ext uri="{FF2B5EF4-FFF2-40B4-BE49-F238E27FC236}">
                <a16:creationId xmlns:a16="http://schemas.microsoft.com/office/drawing/2014/main" id="{DCCCCE14-ADCC-3D4B-17B8-644D551FC48F}"/>
              </a:ext>
            </a:extLst>
          </p:cNvPr>
          <p:cNvSpPr txBox="1">
            <a:spLocks/>
          </p:cNvSpPr>
          <p:nvPr/>
        </p:nvSpPr>
        <p:spPr>
          <a:xfrm>
            <a:off x="1502929" y="13415140"/>
            <a:ext cx="4680000" cy="1080000"/>
          </a:xfrm>
          <a:prstGeom prst="rect">
            <a:avLst/>
          </a:prstGeom>
          <a:solidFill>
            <a:srgbClr val="2EBAD5"/>
          </a:solidFill>
        </p:spPr>
        <p:txBody>
          <a:bodyPr vert="horz" lIns="180000" tIns="180000" rIns="180000" bIns="108000" rtlCol="0" anchor="ctr" anchorCtr="0">
            <a:normAutofit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3000" b="1" i="0" kern="1200">
                <a:solidFill>
                  <a:schemeClr val="bg1"/>
                </a:solidFill>
                <a:latin typeface="Catamaran Black" pitchFamily="2" charset="77"/>
                <a:ea typeface="+mn-ea"/>
                <a:cs typeface="Catamaran Black" pitchFamily="2" charset="77"/>
              </a:defRPr>
            </a:lvl1pPr>
            <a:lvl2pPr marL="302753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2pPr>
            <a:lvl3pPr marL="504588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3pPr>
            <a:lvl4pPr marL="706424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4pPr>
            <a:lvl5pPr marL="908259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5pPr>
            <a:lvl6pPr marL="1110095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1930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3766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56019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CATEGORIES</a:t>
            </a:r>
            <a:endParaRPr lang="de-DE" dirty="0"/>
          </a:p>
        </p:txBody>
      </p:sp>
      <p:sp>
        <p:nvSpPr>
          <p:cNvPr id="29" name="Text Placeholder 2">
            <a:extLst>
              <a:ext uri="{FF2B5EF4-FFF2-40B4-BE49-F238E27FC236}">
                <a16:creationId xmlns:a16="http://schemas.microsoft.com/office/drawing/2014/main" id="{B0D4CCE7-4933-2857-FC03-AC706872E3BA}"/>
              </a:ext>
            </a:extLst>
          </p:cNvPr>
          <p:cNvSpPr txBox="1">
            <a:spLocks/>
          </p:cNvSpPr>
          <p:nvPr/>
        </p:nvSpPr>
        <p:spPr>
          <a:xfrm>
            <a:off x="6182928" y="13415140"/>
            <a:ext cx="15041444" cy="1080000"/>
          </a:xfrm>
          <a:prstGeom prst="rect">
            <a:avLst/>
          </a:prstGeom>
          <a:solidFill>
            <a:srgbClr val="D7EBF3"/>
          </a:solidFill>
        </p:spPr>
        <p:txBody>
          <a:bodyPr vert="horz" lIns="360000" tIns="288000" rIns="180000" bIns="108000" rtlCol="0" anchor="ctr" anchorCtr="0">
            <a:noAutofit/>
          </a:bodyPr>
          <a:lstStyle>
            <a:lvl1pPr marL="0" indent="0" algn="l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5200" b="0" i="0" kern="1200">
                <a:solidFill>
                  <a:srgbClr val="00305D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1pPr>
            <a:lvl2pPr marL="302753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2pPr>
            <a:lvl3pPr marL="504588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3pPr>
            <a:lvl4pPr marL="706424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4pPr>
            <a:lvl5pPr marL="908259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5pPr>
            <a:lvl6pPr marL="1110095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1930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3766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56019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Headline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topic</a:t>
            </a:r>
            <a:endParaRPr lang="de-DE" dirty="0"/>
          </a:p>
        </p:txBody>
      </p:sp>
      <p:sp>
        <p:nvSpPr>
          <p:cNvPr id="33" name="Rechteck 32">
            <a:extLst>
              <a:ext uri="{FF2B5EF4-FFF2-40B4-BE49-F238E27FC236}">
                <a16:creationId xmlns:a16="http://schemas.microsoft.com/office/drawing/2014/main" id="{D18474D3-E8BE-765E-CA23-E99B0F2DF8E7}"/>
              </a:ext>
            </a:extLst>
          </p:cNvPr>
          <p:cNvSpPr/>
          <p:nvPr/>
        </p:nvSpPr>
        <p:spPr>
          <a:xfrm>
            <a:off x="1501890" y="20626988"/>
            <a:ext cx="12924000" cy="55618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7" name="Text Placeholder 2">
            <a:extLst>
              <a:ext uri="{FF2B5EF4-FFF2-40B4-BE49-F238E27FC236}">
                <a16:creationId xmlns:a16="http://schemas.microsoft.com/office/drawing/2014/main" id="{F8DCE540-EB7A-D671-6C72-F057F08398FA}"/>
              </a:ext>
            </a:extLst>
          </p:cNvPr>
          <p:cNvSpPr txBox="1">
            <a:spLocks/>
          </p:cNvSpPr>
          <p:nvPr/>
        </p:nvSpPr>
        <p:spPr>
          <a:xfrm>
            <a:off x="1502929" y="19587343"/>
            <a:ext cx="4680000" cy="1080000"/>
          </a:xfrm>
          <a:prstGeom prst="rect">
            <a:avLst/>
          </a:prstGeom>
          <a:solidFill>
            <a:srgbClr val="2EBAD5"/>
          </a:solidFill>
        </p:spPr>
        <p:txBody>
          <a:bodyPr vert="horz" lIns="180000" tIns="180000" rIns="180000" bIns="108000" rtlCol="0" anchor="ctr" anchorCtr="0">
            <a:normAutofit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3000" b="1" i="0" kern="1200">
                <a:solidFill>
                  <a:schemeClr val="bg1"/>
                </a:solidFill>
                <a:latin typeface="Catamaran Black" pitchFamily="2" charset="77"/>
                <a:ea typeface="+mn-ea"/>
                <a:cs typeface="Catamaran Black" pitchFamily="2" charset="77"/>
              </a:defRPr>
            </a:lvl1pPr>
            <a:lvl2pPr marL="302753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2pPr>
            <a:lvl3pPr marL="504588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3pPr>
            <a:lvl4pPr marL="706424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4pPr>
            <a:lvl5pPr marL="908259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5pPr>
            <a:lvl6pPr marL="1110095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1930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3766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56019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CATEGORIES</a:t>
            </a:r>
          </a:p>
        </p:txBody>
      </p:sp>
      <p:sp>
        <p:nvSpPr>
          <p:cNvPr id="38" name="Text Placeholder 2">
            <a:extLst>
              <a:ext uri="{FF2B5EF4-FFF2-40B4-BE49-F238E27FC236}">
                <a16:creationId xmlns:a16="http://schemas.microsoft.com/office/drawing/2014/main" id="{2EF40610-7DBB-2D61-8D89-3ACC7AEFF7EF}"/>
              </a:ext>
            </a:extLst>
          </p:cNvPr>
          <p:cNvSpPr txBox="1">
            <a:spLocks/>
          </p:cNvSpPr>
          <p:nvPr/>
        </p:nvSpPr>
        <p:spPr>
          <a:xfrm>
            <a:off x="6182928" y="19587343"/>
            <a:ext cx="8242962" cy="1080000"/>
          </a:xfrm>
          <a:prstGeom prst="rect">
            <a:avLst/>
          </a:prstGeom>
          <a:solidFill>
            <a:srgbClr val="D7EBF3"/>
          </a:solidFill>
        </p:spPr>
        <p:txBody>
          <a:bodyPr vert="horz" lIns="360000" tIns="288000" rIns="180000" bIns="108000" rtlCol="0" anchor="ctr" anchorCtr="0">
            <a:noAutofit/>
          </a:bodyPr>
          <a:lstStyle>
            <a:lvl1pPr marL="0" indent="0" algn="l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5200" b="0" i="0" kern="1200">
                <a:solidFill>
                  <a:srgbClr val="00305D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1pPr>
            <a:lvl2pPr marL="302753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2pPr>
            <a:lvl3pPr marL="504588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3pPr>
            <a:lvl4pPr marL="706424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4pPr>
            <a:lvl5pPr marL="908259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5pPr>
            <a:lvl6pPr marL="1110095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1930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3766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56019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Headline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topic</a:t>
            </a:r>
            <a:endParaRPr lang="de-DE" dirty="0"/>
          </a:p>
        </p:txBody>
      </p:sp>
      <p:sp>
        <p:nvSpPr>
          <p:cNvPr id="46" name="Rechteck 45">
            <a:extLst>
              <a:ext uri="{FF2B5EF4-FFF2-40B4-BE49-F238E27FC236}">
                <a16:creationId xmlns:a16="http://schemas.microsoft.com/office/drawing/2014/main" id="{DE6EABEC-616C-9E40-002B-3E6E361228D0}"/>
              </a:ext>
            </a:extLst>
          </p:cNvPr>
          <p:cNvSpPr/>
          <p:nvPr/>
        </p:nvSpPr>
        <p:spPr>
          <a:xfrm>
            <a:off x="21684005" y="13425669"/>
            <a:ext cx="19722482" cy="55618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47" name="Text Placeholder 2">
            <a:extLst>
              <a:ext uri="{FF2B5EF4-FFF2-40B4-BE49-F238E27FC236}">
                <a16:creationId xmlns:a16="http://schemas.microsoft.com/office/drawing/2014/main" id="{CE7CC09C-AB53-0A89-2AD7-7E06F2698CBC}"/>
              </a:ext>
            </a:extLst>
          </p:cNvPr>
          <p:cNvSpPr txBox="1">
            <a:spLocks/>
          </p:cNvSpPr>
          <p:nvPr/>
        </p:nvSpPr>
        <p:spPr>
          <a:xfrm>
            <a:off x="21684005" y="13415140"/>
            <a:ext cx="4680000" cy="1080000"/>
          </a:xfrm>
          <a:prstGeom prst="rect">
            <a:avLst/>
          </a:prstGeom>
          <a:solidFill>
            <a:srgbClr val="2EBAD5"/>
          </a:solidFill>
        </p:spPr>
        <p:txBody>
          <a:bodyPr vert="horz" lIns="180000" tIns="180000" rIns="180000" bIns="108000" rtlCol="0" anchor="ctr" anchorCtr="0">
            <a:normAutofit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3000" b="1" i="0" kern="1200">
                <a:solidFill>
                  <a:schemeClr val="bg1"/>
                </a:solidFill>
                <a:latin typeface="Catamaran Black" pitchFamily="2" charset="77"/>
                <a:ea typeface="+mn-ea"/>
                <a:cs typeface="Catamaran Black" pitchFamily="2" charset="77"/>
              </a:defRPr>
            </a:lvl1pPr>
            <a:lvl2pPr marL="302753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2pPr>
            <a:lvl3pPr marL="504588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3pPr>
            <a:lvl4pPr marL="706424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4pPr>
            <a:lvl5pPr marL="908259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5pPr>
            <a:lvl6pPr marL="1110095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1930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3766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56019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/>
              <a:t>CATEGORIES</a:t>
            </a:r>
            <a:endParaRPr lang="de-DE" dirty="0"/>
          </a:p>
        </p:txBody>
      </p:sp>
      <p:sp>
        <p:nvSpPr>
          <p:cNvPr id="48" name="Text Placeholder 2">
            <a:extLst>
              <a:ext uri="{FF2B5EF4-FFF2-40B4-BE49-F238E27FC236}">
                <a16:creationId xmlns:a16="http://schemas.microsoft.com/office/drawing/2014/main" id="{0DDA2838-A417-DFEF-0821-49452F214126}"/>
              </a:ext>
            </a:extLst>
          </p:cNvPr>
          <p:cNvSpPr txBox="1">
            <a:spLocks/>
          </p:cNvSpPr>
          <p:nvPr/>
        </p:nvSpPr>
        <p:spPr>
          <a:xfrm>
            <a:off x="26365043" y="13415140"/>
            <a:ext cx="15041444" cy="1080000"/>
          </a:xfrm>
          <a:prstGeom prst="rect">
            <a:avLst/>
          </a:prstGeom>
          <a:solidFill>
            <a:srgbClr val="D7EBF3"/>
          </a:solidFill>
        </p:spPr>
        <p:txBody>
          <a:bodyPr vert="horz" lIns="360000" tIns="288000" rIns="180000" bIns="108000" rtlCol="0" anchor="ctr" anchorCtr="0">
            <a:noAutofit/>
          </a:bodyPr>
          <a:lstStyle>
            <a:lvl1pPr marL="0" indent="0" algn="l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5200" b="0" i="0" kern="1200">
                <a:solidFill>
                  <a:srgbClr val="00305D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1pPr>
            <a:lvl2pPr marL="302753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2pPr>
            <a:lvl3pPr marL="504588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3pPr>
            <a:lvl4pPr marL="706424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4pPr>
            <a:lvl5pPr marL="908259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5pPr>
            <a:lvl6pPr marL="1110095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1930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3766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56019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Headline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topic</a:t>
            </a:r>
            <a:endParaRPr lang="de-DE" dirty="0"/>
          </a:p>
        </p:txBody>
      </p:sp>
      <p:sp>
        <p:nvSpPr>
          <p:cNvPr id="61" name="Rechteck 60">
            <a:extLst>
              <a:ext uri="{FF2B5EF4-FFF2-40B4-BE49-F238E27FC236}">
                <a16:creationId xmlns:a16="http://schemas.microsoft.com/office/drawing/2014/main" id="{49C3C007-0CCA-1066-5008-328DA5676C77}"/>
              </a:ext>
            </a:extLst>
          </p:cNvPr>
          <p:cNvSpPr/>
          <p:nvPr/>
        </p:nvSpPr>
        <p:spPr>
          <a:xfrm>
            <a:off x="14959982" y="20626988"/>
            <a:ext cx="12924000" cy="55618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2" name="Text Placeholder 2">
            <a:extLst>
              <a:ext uri="{FF2B5EF4-FFF2-40B4-BE49-F238E27FC236}">
                <a16:creationId xmlns:a16="http://schemas.microsoft.com/office/drawing/2014/main" id="{1B5C36BA-306C-F585-78A6-81918FA705A0}"/>
              </a:ext>
            </a:extLst>
          </p:cNvPr>
          <p:cNvSpPr txBox="1">
            <a:spLocks/>
          </p:cNvSpPr>
          <p:nvPr/>
        </p:nvSpPr>
        <p:spPr>
          <a:xfrm>
            <a:off x="14961021" y="19587343"/>
            <a:ext cx="4680000" cy="1080000"/>
          </a:xfrm>
          <a:prstGeom prst="rect">
            <a:avLst/>
          </a:prstGeom>
          <a:solidFill>
            <a:srgbClr val="2EBAD5"/>
          </a:solidFill>
        </p:spPr>
        <p:txBody>
          <a:bodyPr vert="horz" lIns="180000" tIns="180000" rIns="180000" bIns="108000" rtlCol="0" anchor="ctr" anchorCtr="0">
            <a:normAutofit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3000" b="1" i="0" kern="1200">
                <a:solidFill>
                  <a:schemeClr val="bg1"/>
                </a:solidFill>
                <a:latin typeface="Catamaran Black" pitchFamily="2" charset="77"/>
                <a:ea typeface="+mn-ea"/>
                <a:cs typeface="Catamaran Black" pitchFamily="2" charset="77"/>
              </a:defRPr>
            </a:lvl1pPr>
            <a:lvl2pPr marL="302753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2pPr>
            <a:lvl3pPr marL="504588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3pPr>
            <a:lvl4pPr marL="706424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4pPr>
            <a:lvl5pPr marL="908259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5pPr>
            <a:lvl6pPr marL="1110095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1930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3766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56019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CATEGORIES</a:t>
            </a:r>
          </a:p>
        </p:txBody>
      </p:sp>
      <p:sp>
        <p:nvSpPr>
          <p:cNvPr id="63" name="Text Placeholder 2">
            <a:extLst>
              <a:ext uri="{FF2B5EF4-FFF2-40B4-BE49-F238E27FC236}">
                <a16:creationId xmlns:a16="http://schemas.microsoft.com/office/drawing/2014/main" id="{F9D0643C-68DB-4D1B-8ACA-E8E66E76612B}"/>
              </a:ext>
            </a:extLst>
          </p:cNvPr>
          <p:cNvSpPr txBox="1">
            <a:spLocks/>
          </p:cNvSpPr>
          <p:nvPr/>
        </p:nvSpPr>
        <p:spPr>
          <a:xfrm>
            <a:off x="19641020" y="19587343"/>
            <a:ext cx="8242962" cy="1080000"/>
          </a:xfrm>
          <a:prstGeom prst="rect">
            <a:avLst/>
          </a:prstGeom>
          <a:solidFill>
            <a:srgbClr val="D7EBF3"/>
          </a:solidFill>
        </p:spPr>
        <p:txBody>
          <a:bodyPr vert="horz" lIns="360000" tIns="288000" rIns="180000" bIns="108000" rtlCol="0" anchor="ctr" anchorCtr="0">
            <a:noAutofit/>
          </a:bodyPr>
          <a:lstStyle>
            <a:lvl1pPr marL="0" indent="0" algn="l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5200" b="0" i="0" kern="1200">
                <a:solidFill>
                  <a:srgbClr val="00305D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1pPr>
            <a:lvl2pPr marL="302753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2pPr>
            <a:lvl3pPr marL="504588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3pPr>
            <a:lvl4pPr marL="706424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4pPr>
            <a:lvl5pPr marL="908259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5pPr>
            <a:lvl6pPr marL="1110095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1930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3766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56019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Headline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topic</a:t>
            </a:r>
            <a:endParaRPr lang="de-DE" dirty="0"/>
          </a:p>
        </p:txBody>
      </p:sp>
      <p:sp>
        <p:nvSpPr>
          <p:cNvPr id="65" name="Rechteck 64">
            <a:extLst>
              <a:ext uri="{FF2B5EF4-FFF2-40B4-BE49-F238E27FC236}">
                <a16:creationId xmlns:a16="http://schemas.microsoft.com/office/drawing/2014/main" id="{6C90F79A-EE46-21E2-2BED-DCF22AF1724B}"/>
              </a:ext>
            </a:extLst>
          </p:cNvPr>
          <p:cNvSpPr/>
          <p:nvPr/>
        </p:nvSpPr>
        <p:spPr>
          <a:xfrm>
            <a:off x="28441520" y="20626988"/>
            <a:ext cx="12924000" cy="55618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6" name="Text Placeholder 2">
            <a:extLst>
              <a:ext uri="{FF2B5EF4-FFF2-40B4-BE49-F238E27FC236}">
                <a16:creationId xmlns:a16="http://schemas.microsoft.com/office/drawing/2014/main" id="{E8D1E213-E44E-35A4-8550-52F4A34A5A66}"/>
              </a:ext>
            </a:extLst>
          </p:cNvPr>
          <p:cNvSpPr txBox="1">
            <a:spLocks/>
          </p:cNvSpPr>
          <p:nvPr/>
        </p:nvSpPr>
        <p:spPr>
          <a:xfrm>
            <a:off x="28442559" y="19587343"/>
            <a:ext cx="4680000" cy="1080000"/>
          </a:xfrm>
          <a:prstGeom prst="rect">
            <a:avLst/>
          </a:prstGeom>
          <a:solidFill>
            <a:srgbClr val="2EBAD5"/>
          </a:solidFill>
        </p:spPr>
        <p:txBody>
          <a:bodyPr vert="horz" lIns="180000" tIns="180000" rIns="180000" bIns="108000" rtlCol="0" anchor="ctr" anchorCtr="0">
            <a:normAutofit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3000" b="1" i="0" kern="1200">
                <a:solidFill>
                  <a:schemeClr val="bg1"/>
                </a:solidFill>
                <a:latin typeface="Catamaran Black" pitchFamily="2" charset="77"/>
                <a:ea typeface="+mn-ea"/>
                <a:cs typeface="Catamaran Black" pitchFamily="2" charset="77"/>
              </a:defRPr>
            </a:lvl1pPr>
            <a:lvl2pPr marL="302753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2pPr>
            <a:lvl3pPr marL="504588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3pPr>
            <a:lvl4pPr marL="706424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4pPr>
            <a:lvl5pPr marL="908259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5pPr>
            <a:lvl6pPr marL="1110095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1930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3766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56019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CATEGORIES</a:t>
            </a:r>
          </a:p>
        </p:txBody>
      </p:sp>
      <p:sp>
        <p:nvSpPr>
          <p:cNvPr id="67" name="Text Placeholder 2">
            <a:extLst>
              <a:ext uri="{FF2B5EF4-FFF2-40B4-BE49-F238E27FC236}">
                <a16:creationId xmlns:a16="http://schemas.microsoft.com/office/drawing/2014/main" id="{64E8DA43-CD8C-C656-64EA-42EE418B8D8C}"/>
              </a:ext>
            </a:extLst>
          </p:cNvPr>
          <p:cNvSpPr txBox="1">
            <a:spLocks/>
          </p:cNvSpPr>
          <p:nvPr/>
        </p:nvSpPr>
        <p:spPr>
          <a:xfrm>
            <a:off x="33122558" y="19587343"/>
            <a:ext cx="8242962" cy="1080000"/>
          </a:xfrm>
          <a:prstGeom prst="rect">
            <a:avLst/>
          </a:prstGeom>
          <a:solidFill>
            <a:srgbClr val="D7EBF3"/>
          </a:solidFill>
        </p:spPr>
        <p:txBody>
          <a:bodyPr vert="horz" lIns="360000" tIns="288000" rIns="180000" bIns="108000" rtlCol="0" anchor="ctr" anchorCtr="0">
            <a:noAutofit/>
          </a:bodyPr>
          <a:lstStyle>
            <a:lvl1pPr marL="0" indent="0" algn="l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5200" b="0" i="0" kern="1200">
                <a:solidFill>
                  <a:srgbClr val="00305D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1pPr>
            <a:lvl2pPr marL="302753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2pPr>
            <a:lvl3pPr marL="504588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3pPr>
            <a:lvl4pPr marL="706424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4pPr>
            <a:lvl5pPr marL="908259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5pPr>
            <a:lvl6pPr marL="1110095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1930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3766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56019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Headline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topic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1858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hteck 23">
            <a:extLst>
              <a:ext uri="{FF2B5EF4-FFF2-40B4-BE49-F238E27FC236}">
                <a16:creationId xmlns:a16="http://schemas.microsoft.com/office/drawing/2014/main" id="{87C01C0E-1647-F94E-3F00-7CD315D5D7F0}"/>
              </a:ext>
            </a:extLst>
          </p:cNvPr>
          <p:cNvSpPr/>
          <p:nvPr/>
        </p:nvSpPr>
        <p:spPr>
          <a:xfrm>
            <a:off x="1501890" y="7286126"/>
            <a:ext cx="39895491" cy="5561891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D48AA8B-5C92-1064-C904-90E114E8F39A}"/>
              </a:ext>
            </a:extLst>
          </p:cNvPr>
          <p:cNvSpPr txBox="1">
            <a:spLocks/>
          </p:cNvSpPr>
          <p:nvPr/>
        </p:nvSpPr>
        <p:spPr>
          <a:xfrm>
            <a:off x="1502929" y="7275597"/>
            <a:ext cx="4680000" cy="1080000"/>
          </a:xfrm>
          <a:prstGeom prst="rect">
            <a:avLst/>
          </a:prstGeom>
          <a:solidFill>
            <a:srgbClr val="2EBAD5"/>
          </a:solidFill>
        </p:spPr>
        <p:txBody>
          <a:bodyPr vert="horz" lIns="180000" tIns="180000" rIns="180000" bIns="108000" rtlCol="0" anchor="ctr" anchorCtr="0">
            <a:normAutofit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3000" b="1" i="0" kern="1200">
                <a:solidFill>
                  <a:schemeClr val="bg1"/>
                </a:solidFill>
                <a:latin typeface="Catamaran Black" pitchFamily="2" charset="77"/>
                <a:ea typeface="+mn-ea"/>
                <a:cs typeface="Catamaran Black" pitchFamily="2" charset="77"/>
              </a:defRPr>
            </a:lvl1pPr>
            <a:lvl2pPr marL="302753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2pPr>
            <a:lvl3pPr marL="504588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3pPr>
            <a:lvl4pPr marL="706424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4pPr>
            <a:lvl5pPr marL="908259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5pPr>
            <a:lvl6pPr marL="1110095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1930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3766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56019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CATEGORIES</a:t>
            </a:r>
          </a:p>
        </p:txBody>
      </p:sp>
      <p:sp>
        <p:nvSpPr>
          <p:cNvPr id="26" name="Text Placeholder 2">
            <a:extLst>
              <a:ext uri="{FF2B5EF4-FFF2-40B4-BE49-F238E27FC236}">
                <a16:creationId xmlns:a16="http://schemas.microsoft.com/office/drawing/2014/main" id="{1913710A-F203-681E-F506-BB2740829B63}"/>
              </a:ext>
            </a:extLst>
          </p:cNvPr>
          <p:cNvSpPr txBox="1">
            <a:spLocks/>
          </p:cNvSpPr>
          <p:nvPr/>
        </p:nvSpPr>
        <p:spPr>
          <a:xfrm>
            <a:off x="6182929" y="7275597"/>
            <a:ext cx="35215492" cy="1080000"/>
          </a:xfrm>
          <a:prstGeom prst="rect">
            <a:avLst/>
          </a:prstGeom>
          <a:solidFill>
            <a:srgbClr val="D7EBF3"/>
          </a:solidFill>
        </p:spPr>
        <p:txBody>
          <a:bodyPr vert="horz" lIns="360000" tIns="288000" rIns="180000" bIns="108000" rtlCol="0" anchor="ctr" anchorCtr="0">
            <a:noAutofit/>
          </a:bodyPr>
          <a:lstStyle>
            <a:lvl1pPr marL="0" indent="0" algn="l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5200" b="0" i="0" kern="1200">
                <a:solidFill>
                  <a:srgbClr val="00305D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1pPr>
            <a:lvl2pPr marL="302753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2pPr>
            <a:lvl3pPr marL="504588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3pPr>
            <a:lvl4pPr marL="706424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4pPr>
            <a:lvl5pPr marL="908259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5pPr>
            <a:lvl6pPr marL="1110095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1930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3766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56019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Headline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topic</a:t>
            </a:r>
            <a:endParaRPr lang="de-DE" dirty="0"/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04D77FDE-7005-78F7-6119-8B36BDE402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9477E639-EB7B-4AF2-C5F4-111FB67CAE6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16" name="Textfeld 15">
            <a:extLst>
              <a:ext uri="{FF2B5EF4-FFF2-40B4-BE49-F238E27FC236}">
                <a16:creationId xmlns:a16="http://schemas.microsoft.com/office/drawing/2014/main" id="{787926C7-B692-8B0B-F2F8-13B1DF6C85E1}"/>
              </a:ext>
            </a:extLst>
          </p:cNvPr>
          <p:cNvSpPr txBox="1"/>
          <p:nvPr/>
        </p:nvSpPr>
        <p:spPr>
          <a:xfrm>
            <a:off x="6181890" y="8810111"/>
            <a:ext cx="30753339" cy="351121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just">
              <a:lnSpc>
                <a:spcPts val="3500"/>
              </a:lnSpc>
            </a:pPr>
            <a:r>
              <a:rPr lang="de-DE" sz="2600" dirty="0" err="1">
                <a:latin typeface="Catamaran" pitchFamily="2" charset="77"/>
                <a:cs typeface="Catamaran" pitchFamily="2" charset="77"/>
              </a:rPr>
              <a:t>vidigent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antiundus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doluptas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es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dolorectam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ratur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aliquo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to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tem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niam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re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aut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aligenime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derumquas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natenitiam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represtiis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molestibus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volor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susdaep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udipsam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usandest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coressim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auda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susamenime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plabo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.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Iquisimo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ommos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eliqui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debitiis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sitium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sita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dolupictur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maxim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volupti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ntionseria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velibus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delent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volorporibus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volest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voluptat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lab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il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expliquam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ut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quodi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alicaborem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quis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aut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et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dolleserro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volupide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nonsequam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faccull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uptate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omnisqui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cuptam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nost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vel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magnisi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cusdam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sequis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consed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quis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doluptiis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ent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mos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maio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quam,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utatis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et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porersp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icabo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.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Nequo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quo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odi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aut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repuda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elicitatia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il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iumet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laborit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simin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et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sumenis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remperiosae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verepel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iur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?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Qui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at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ulpa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debitat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evellaut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accupta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tincimolecum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offictur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?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Demperor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rem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nobis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ipsae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velluptur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apicto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modis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dicae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adi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tem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lit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nonsequid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exerio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cus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videlig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nihiciis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ducillendio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inctatur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optas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sitemost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estorrum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quunt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.</a:t>
            </a:r>
          </a:p>
          <a:p>
            <a:pPr algn="just">
              <a:lnSpc>
                <a:spcPts val="3500"/>
              </a:lnSpc>
            </a:pPr>
            <a:endParaRPr lang="de-DE" sz="2600" dirty="0">
              <a:latin typeface="Catamaran" pitchFamily="2" charset="77"/>
              <a:cs typeface="Catamaran" pitchFamily="2" charset="77"/>
            </a:endParaRPr>
          </a:p>
          <a:p>
            <a:pPr algn="just">
              <a:lnSpc>
                <a:spcPts val="3500"/>
              </a:lnSpc>
            </a:pP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Lestiam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,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cor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aut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voluptaeped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qui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voluptium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et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as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dit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,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omnis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aut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modistrum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re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nus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sunto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eum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ab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inctur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,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sinvelestrum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dolum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que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et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velite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odis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etur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?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To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dolupta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tendustist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,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sedist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re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,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nimus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,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oditate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laut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derest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,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sum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et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quosse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platur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aut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qui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bearian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deliquidis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aliquae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voluptam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volumet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que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offic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tent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. Me lab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ipsamus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dolupta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turersp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eribus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,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consedi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geniscitio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corum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et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odi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conem</a:t>
            </a:r>
            <a:r>
              <a:rPr lang="de-DE" sz="2600" b="1" dirty="0">
                <a:latin typeface="Catamaran Bold" pitchFamily="2" charset="77"/>
                <a:cs typeface="Catamaran Bold" pitchFamily="2" charset="77"/>
              </a:rPr>
              <a:t> </a:t>
            </a:r>
            <a:r>
              <a:rPr lang="de-DE" sz="2600" b="1" dirty="0" err="1">
                <a:latin typeface="Catamaran Bold" pitchFamily="2" charset="77"/>
                <a:cs typeface="Catamaran Bold" pitchFamily="2" charset="77"/>
              </a:rPr>
              <a:t>fa</a:t>
            </a:r>
            <a:endParaRPr lang="de-DE" sz="2600" b="1" dirty="0">
              <a:latin typeface="Catamaran Bold" pitchFamily="2" charset="77"/>
              <a:cs typeface="Catamaran Bold" pitchFamily="2" charset="77"/>
            </a:endParaRPr>
          </a:p>
          <a:p>
            <a:endParaRPr lang="de-DE" dirty="0"/>
          </a:p>
        </p:txBody>
      </p:sp>
      <p:sp>
        <p:nvSpPr>
          <p:cNvPr id="2" name="Rechteck 1">
            <a:extLst>
              <a:ext uri="{FF2B5EF4-FFF2-40B4-BE49-F238E27FC236}">
                <a16:creationId xmlns:a16="http://schemas.microsoft.com/office/drawing/2014/main" id="{3C0DA0D2-3F91-2E11-28B8-FF946B9502A2}"/>
              </a:ext>
            </a:extLst>
          </p:cNvPr>
          <p:cNvSpPr/>
          <p:nvPr/>
        </p:nvSpPr>
        <p:spPr>
          <a:xfrm>
            <a:off x="1501890" y="13706070"/>
            <a:ext cx="39895491" cy="612901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72911F2-FF2D-9A93-B60E-D856AC3FF920}"/>
              </a:ext>
            </a:extLst>
          </p:cNvPr>
          <p:cNvSpPr txBox="1">
            <a:spLocks/>
          </p:cNvSpPr>
          <p:nvPr/>
        </p:nvSpPr>
        <p:spPr>
          <a:xfrm>
            <a:off x="1502929" y="13447797"/>
            <a:ext cx="4680000" cy="1080000"/>
          </a:xfrm>
          <a:prstGeom prst="rect">
            <a:avLst/>
          </a:prstGeom>
          <a:solidFill>
            <a:srgbClr val="2EBAD5"/>
          </a:solidFill>
        </p:spPr>
        <p:txBody>
          <a:bodyPr vert="horz" lIns="180000" tIns="180000" rIns="180000" bIns="108000" rtlCol="0" anchor="ctr" anchorCtr="0">
            <a:normAutofit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3000" b="1" i="0" kern="1200">
                <a:solidFill>
                  <a:schemeClr val="bg1"/>
                </a:solidFill>
                <a:latin typeface="Catamaran Black" pitchFamily="2" charset="77"/>
                <a:ea typeface="+mn-ea"/>
                <a:cs typeface="Catamaran Black" pitchFamily="2" charset="77"/>
              </a:defRPr>
            </a:lvl1pPr>
            <a:lvl2pPr marL="302753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2pPr>
            <a:lvl3pPr marL="504588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3pPr>
            <a:lvl4pPr marL="706424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4pPr>
            <a:lvl5pPr marL="908259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5pPr>
            <a:lvl6pPr marL="1110095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1930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3766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56019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CATEGORIES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E6D52283-7DB7-05A8-4A11-C8FF340B482E}"/>
              </a:ext>
            </a:extLst>
          </p:cNvPr>
          <p:cNvSpPr txBox="1">
            <a:spLocks/>
          </p:cNvSpPr>
          <p:nvPr/>
        </p:nvSpPr>
        <p:spPr>
          <a:xfrm>
            <a:off x="6182929" y="13447797"/>
            <a:ext cx="35215492" cy="1080000"/>
          </a:xfrm>
          <a:prstGeom prst="rect">
            <a:avLst/>
          </a:prstGeom>
          <a:solidFill>
            <a:srgbClr val="D7EBF3"/>
          </a:solidFill>
        </p:spPr>
        <p:txBody>
          <a:bodyPr vert="horz" lIns="360000" tIns="288000" rIns="180000" bIns="108000" rtlCol="0" anchor="ctr" anchorCtr="0">
            <a:noAutofit/>
          </a:bodyPr>
          <a:lstStyle>
            <a:lvl1pPr marL="0" indent="0" algn="l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5200" b="0" i="0" kern="1200">
                <a:solidFill>
                  <a:srgbClr val="00305D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1pPr>
            <a:lvl2pPr marL="302753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2pPr>
            <a:lvl3pPr marL="504588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3pPr>
            <a:lvl4pPr marL="706424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4pPr>
            <a:lvl5pPr marL="908259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5pPr>
            <a:lvl6pPr marL="1110095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1930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3766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56019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Headline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topic</a:t>
            </a:r>
            <a:endParaRPr lang="de-DE" dirty="0"/>
          </a:p>
        </p:txBody>
      </p:sp>
      <p:sp>
        <p:nvSpPr>
          <p:cNvPr id="19" name="Textfeld 18">
            <a:extLst>
              <a:ext uri="{FF2B5EF4-FFF2-40B4-BE49-F238E27FC236}">
                <a16:creationId xmlns:a16="http://schemas.microsoft.com/office/drawing/2014/main" id="{3C68AC5B-CDAA-D1D7-E5E6-443005B7213C}"/>
              </a:ext>
            </a:extLst>
          </p:cNvPr>
          <p:cNvSpPr txBox="1"/>
          <p:nvPr/>
        </p:nvSpPr>
        <p:spPr>
          <a:xfrm>
            <a:off x="15087600" y="15698099"/>
            <a:ext cx="21847629" cy="2785378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457200" indent="-4572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de-DE" sz="2600" dirty="0" err="1">
                <a:latin typeface="Catamaran" pitchFamily="2" charset="77"/>
                <a:cs typeface="Catamaran" pitchFamily="2" charset="77"/>
              </a:rPr>
              <a:t>vidigent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antiundus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doluptas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es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dolorectam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ratur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aliquo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to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tem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niam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re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aut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aligenime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derumquas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natenitiam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</a:p>
          <a:p>
            <a:pPr marL="457200" indent="-4572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de-DE" sz="2600" dirty="0" err="1">
                <a:latin typeface="Catamaran" pitchFamily="2" charset="77"/>
                <a:cs typeface="Catamaran" pitchFamily="2" charset="77"/>
              </a:rPr>
              <a:t>represtiis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molestibus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volor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susdaep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udipsam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usandest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coressim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auda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susamenime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plabo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.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Iquisimo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ommos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</a:p>
          <a:p>
            <a:pPr marL="457200" indent="-4572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de-DE" sz="2600" dirty="0" err="1">
                <a:latin typeface="Catamaran" pitchFamily="2" charset="77"/>
                <a:cs typeface="Catamaran" pitchFamily="2" charset="77"/>
              </a:rPr>
              <a:t>eliqui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debitiis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sitium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sita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dolupictur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maxim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volupti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ntionseria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velibus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delent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volorporibus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volest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voluptat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lab</a:t>
            </a:r>
          </a:p>
          <a:p>
            <a:pPr marL="457200" indent="-4572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il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expliquam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ut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quodi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alicaborem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quis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aut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et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dolleserro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volupide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nonsequam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faccull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uptate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</a:p>
          <a:p>
            <a:pPr marL="457200" indent="-4572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de-DE" sz="2600" dirty="0" err="1">
                <a:latin typeface="Catamaran" pitchFamily="2" charset="77"/>
                <a:cs typeface="Catamaran" pitchFamily="2" charset="77"/>
              </a:rPr>
              <a:t>omnisqui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cuptam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nost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vel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magnisi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cusdam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sequis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consed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quis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doluptiis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ent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mos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maio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quam</a:t>
            </a:r>
          </a:p>
          <a:p>
            <a:pPr marL="457200" indent="-457200">
              <a:lnSpc>
                <a:spcPts val="3500"/>
              </a:lnSpc>
              <a:buFont typeface="Arial" panose="020B0604020202020204" pitchFamily="34" charset="0"/>
              <a:buChar char="•"/>
            </a:pPr>
            <a:r>
              <a:rPr lang="de-DE" sz="2600" dirty="0" err="1">
                <a:latin typeface="Catamaran" pitchFamily="2" charset="77"/>
                <a:cs typeface="Catamaran" pitchFamily="2" charset="77"/>
              </a:rPr>
              <a:t>porersp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icabo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.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Nequo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quo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odi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aut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repuda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elicitatia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il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iumet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laborit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simin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et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sumenis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remperiosae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verepel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iur</a:t>
            </a:r>
            <a:endParaRPr lang="de-DE" dirty="0"/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33FA4F32-E785-588F-62B4-489B98CE92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1890" y="15323519"/>
            <a:ext cx="7772400" cy="3886200"/>
          </a:xfrm>
          <a:prstGeom prst="rect">
            <a:avLst/>
          </a:prstGeom>
        </p:spPr>
      </p:pic>
      <p:sp>
        <p:nvSpPr>
          <p:cNvPr id="22" name="Rechteck 21">
            <a:extLst>
              <a:ext uri="{FF2B5EF4-FFF2-40B4-BE49-F238E27FC236}">
                <a16:creationId xmlns:a16="http://schemas.microsoft.com/office/drawing/2014/main" id="{8C286F9F-B7CA-6B14-2D5E-38C846A05BAC}"/>
              </a:ext>
            </a:extLst>
          </p:cNvPr>
          <p:cNvSpPr/>
          <p:nvPr/>
        </p:nvSpPr>
        <p:spPr>
          <a:xfrm>
            <a:off x="1501890" y="20446958"/>
            <a:ext cx="39895491" cy="5296758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23" name="Text Placeholder 2">
            <a:extLst>
              <a:ext uri="{FF2B5EF4-FFF2-40B4-BE49-F238E27FC236}">
                <a16:creationId xmlns:a16="http://schemas.microsoft.com/office/drawing/2014/main" id="{5F33647D-9A48-883D-993B-751F89020D86}"/>
              </a:ext>
            </a:extLst>
          </p:cNvPr>
          <p:cNvSpPr txBox="1">
            <a:spLocks/>
          </p:cNvSpPr>
          <p:nvPr/>
        </p:nvSpPr>
        <p:spPr>
          <a:xfrm>
            <a:off x="1502929" y="20436428"/>
            <a:ext cx="4680000" cy="1080000"/>
          </a:xfrm>
          <a:prstGeom prst="rect">
            <a:avLst/>
          </a:prstGeom>
          <a:solidFill>
            <a:srgbClr val="2EBAD5"/>
          </a:solidFill>
        </p:spPr>
        <p:txBody>
          <a:bodyPr vert="horz" lIns="180000" tIns="180000" rIns="180000" bIns="108000" rtlCol="0" anchor="ctr" anchorCtr="0">
            <a:normAutofit/>
          </a:bodyPr>
          <a:lstStyle>
            <a:lvl1pPr marL="0" indent="0" algn="ctr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3000" b="1" i="0" kern="1200">
                <a:solidFill>
                  <a:schemeClr val="bg1"/>
                </a:solidFill>
                <a:latin typeface="Catamaran Black" pitchFamily="2" charset="77"/>
                <a:ea typeface="+mn-ea"/>
                <a:cs typeface="Catamaran Black" pitchFamily="2" charset="77"/>
              </a:defRPr>
            </a:lvl1pPr>
            <a:lvl2pPr marL="302753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2pPr>
            <a:lvl3pPr marL="504588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3pPr>
            <a:lvl4pPr marL="706424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4pPr>
            <a:lvl5pPr marL="908259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5pPr>
            <a:lvl6pPr marL="1110095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1930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3766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56019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CATEGORIES</a:t>
            </a:r>
          </a:p>
        </p:txBody>
      </p:sp>
      <p:sp>
        <p:nvSpPr>
          <p:cNvPr id="27" name="Text Placeholder 2">
            <a:extLst>
              <a:ext uri="{FF2B5EF4-FFF2-40B4-BE49-F238E27FC236}">
                <a16:creationId xmlns:a16="http://schemas.microsoft.com/office/drawing/2014/main" id="{BE3C57F4-5BCB-7BA2-E3AB-A5B47A0B6A7D}"/>
              </a:ext>
            </a:extLst>
          </p:cNvPr>
          <p:cNvSpPr txBox="1">
            <a:spLocks/>
          </p:cNvSpPr>
          <p:nvPr/>
        </p:nvSpPr>
        <p:spPr>
          <a:xfrm>
            <a:off x="6182929" y="20436428"/>
            <a:ext cx="35215492" cy="1080000"/>
          </a:xfrm>
          <a:prstGeom prst="rect">
            <a:avLst/>
          </a:prstGeom>
          <a:solidFill>
            <a:srgbClr val="D7EBF3"/>
          </a:solidFill>
        </p:spPr>
        <p:txBody>
          <a:bodyPr vert="horz" lIns="360000" tIns="288000" rIns="180000" bIns="108000" rtlCol="0" anchor="ctr" anchorCtr="0">
            <a:noAutofit/>
          </a:bodyPr>
          <a:lstStyle>
            <a:lvl1pPr marL="0" indent="0" algn="l" defTabSz="4036710" rtl="0" eaLnBrk="1" latinLnBrk="0" hangingPunct="1">
              <a:lnSpc>
                <a:spcPct val="90000"/>
              </a:lnSpc>
              <a:spcBef>
                <a:spcPts val="4415"/>
              </a:spcBef>
              <a:buFont typeface="Arial" panose="020B0604020202020204" pitchFamily="34" charset="0"/>
              <a:buNone/>
              <a:defRPr sz="5200" b="0" i="0" kern="1200">
                <a:solidFill>
                  <a:srgbClr val="00305D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1pPr>
            <a:lvl2pPr marL="302753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2pPr>
            <a:lvl3pPr marL="504588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3pPr>
            <a:lvl4pPr marL="706424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4pPr>
            <a:lvl5pPr marL="908259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4000" b="1" i="0" kern="1200">
                <a:solidFill>
                  <a:schemeClr val="bg1"/>
                </a:solidFill>
                <a:latin typeface="Catamaran Bold" pitchFamily="2" charset="77"/>
                <a:ea typeface="+mn-ea"/>
                <a:cs typeface="Catamaran Bold" pitchFamily="2" charset="77"/>
              </a:defRPr>
            </a:lvl5pPr>
            <a:lvl6pPr marL="1110095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3119308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5137663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7156019" indent="-1009178" algn="l" defTabSz="4036710" rtl="0" eaLnBrk="1" latinLnBrk="0" hangingPunct="1">
              <a:lnSpc>
                <a:spcPct val="90000"/>
              </a:lnSpc>
              <a:spcBef>
                <a:spcPts val="2207"/>
              </a:spcBef>
              <a:buFont typeface="Arial" panose="020B0604020202020204" pitchFamily="34" charset="0"/>
              <a:buChar char="•"/>
              <a:defRPr sz="794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dirty="0"/>
              <a:t>Headline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topic</a:t>
            </a:r>
            <a:endParaRPr lang="de-DE" dirty="0"/>
          </a:p>
        </p:txBody>
      </p:sp>
      <p:sp>
        <p:nvSpPr>
          <p:cNvPr id="28" name="Textfeld 27">
            <a:extLst>
              <a:ext uri="{FF2B5EF4-FFF2-40B4-BE49-F238E27FC236}">
                <a16:creationId xmlns:a16="http://schemas.microsoft.com/office/drawing/2014/main" id="{F1A0E9A6-F7D3-80A1-9570-BE6AF0C6A560}"/>
              </a:ext>
            </a:extLst>
          </p:cNvPr>
          <p:cNvSpPr txBox="1"/>
          <p:nvPr/>
        </p:nvSpPr>
        <p:spPr>
          <a:xfrm>
            <a:off x="6181890" y="22195362"/>
            <a:ext cx="30753339" cy="3062377"/>
          </a:xfrm>
          <a:prstGeom prst="rect">
            <a:avLst/>
          </a:prstGeom>
          <a:noFill/>
        </p:spPr>
        <p:txBody>
          <a:bodyPr wrap="square" numCol="2" spcCol="360000" rtlCol="0" anchor="ctr">
            <a:spAutoFit/>
          </a:bodyPr>
          <a:lstStyle/>
          <a:p>
            <a:pPr algn="just">
              <a:lnSpc>
                <a:spcPts val="3500"/>
              </a:lnSpc>
            </a:pPr>
            <a:r>
              <a:rPr lang="de-DE" sz="2600" dirty="0" err="1">
                <a:latin typeface="Catamaran" pitchFamily="2" charset="77"/>
                <a:cs typeface="Catamaran" pitchFamily="2" charset="77"/>
              </a:rPr>
              <a:t>vidigent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antiundus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doluptas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es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dolorectam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ratur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aliquo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to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tem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niam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re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aut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aligenime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derumquas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natenitiam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represtiis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molestibus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volor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susdaep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udipsam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usandest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coressim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auda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susamenime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plabo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.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Iquisimo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ommos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eliqui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debitiis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sitium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sita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dolupictur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maxim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volupti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ntionseria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velibus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delent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volorporibus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volest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voluptat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lab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il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expliquam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ut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quodi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alicaborem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quis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aut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et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dolleserro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volupide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nonsequam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faccull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uptate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omnisqui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cuptam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nost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vel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magnisi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cusdam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sequis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consed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quis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doluptiis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ent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mos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maio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quam,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utatis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et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porersp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icabo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.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Nequo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quo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odi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aut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repuda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elicitatia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il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iumet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laborit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simin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et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sumenis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remperiosae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verepel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iur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?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Qui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at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ulpa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debitat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evellaut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accupta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tincimolecum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offictur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?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Demperor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rem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nobis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ipsae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velluptur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apicto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modis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dicae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adi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tem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lit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nonsequid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exerio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cus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videlig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nihiciis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ducillendio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inctatur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optas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sitemost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estorrum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quunt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.</a:t>
            </a:r>
          </a:p>
          <a:p>
            <a:pPr algn="just">
              <a:lnSpc>
                <a:spcPts val="3500"/>
              </a:lnSpc>
            </a:pPr>
            <a:r>
              <a:rPr lang="de-DE" sz="2600" dirty="0" err="1">
                <a:latin typeface="Catamaran" pitchFamily="2" charset="77"/>
                <a:cs typeface="Catamaran" pitchFamily="2" charset="77"/>
              </a:rPr>
              <a:t>Lestiam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cor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aut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voluptaeped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qui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voluptium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et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dit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omnis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aut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modistrum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re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sunto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eum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ab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inctur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sinvelestrum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que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et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velite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odis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etur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?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To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dolupta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tendustist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sedist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re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nimus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oditate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laut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derest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sum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et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quosse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platur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aut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qui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bearian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deliquidis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aliquae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voluptam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volumet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que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offic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tent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. Me lab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ipsamus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dolupta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turersp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eribus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,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consedi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geniscitio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corum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et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odi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conem</a:t>
            </a:r>
            <a:r>
              <a:rPr lang="de-DE" sz="2600" dirty="0">
                <a:latin typeface="Catamaran" pitchFamily="2" charset="77"/>
                <a:cs typeface="Catamaran" pitchFamily="2" charset="77"/>
              </a:rPr>
              <a:t> </a:t>
            </a:r>
            <a:r>
              <a:rPr lang="de-DE" sz="2600" dirty="0" err="1">
                <a:latin typeface="Catamaran" pitchFamily="2" charset="77"/>
                <a:cs typeface="Catamaran" pitchFamily="2" charset="77"/>
              </a:rPr>
              <a:t>fa</a:t>
            </a:r>
            <a:endParaRPr lang="de-DE" sz="2600" dirty="0">
              <a:latin typeface="Catamaran" pitchFamily="2" charset="77"/>
              <a:cs typeface="Catamaran" pitchFamily="2" charset="77"/>
            </a:endParaRP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788831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563</Words>
  <Application>Microsoft Office PowerPoint</Application>
  <PresentationFormat>Custom</PresentationFormat>
  <Paragraphs>29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1" baseType="lpstr">
      <vt:lpstr>Arial</vt:lpstr>
      <vt:lpstr>Calibri</vt:lpstr>
      <vt:lpstr>Catamaran</vt:lpstr>
      <vt:lpstr>Catamaran Black</vt:lpstr>
      <vt:lpstr>Catamaran Bold</vt:lpstr>
      <vt:lpstr>Catamaran ExtraBold</vt:lpstr>
      <vt:lpstr>Office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Microsoft Office User</dc:creator>
  <cp:lastModifiedBy>katharina.jung</cp:lastModifiedBy>
  <cp:revision>18</cp:revision>
  <dcterms:created xsi:type="dcterms:W3CDTF">2022-08-29T09:38:02Z</dcterms:created>
  <dcterms:modified xsi:type="dcterms:W3CDTF">2022-08-31T14:48:27Z</dcterms:modified>
</cp:coreProperties>
</file>