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de-DE"/>
    </a:defPPr>
    <a:lvl1pPr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82" autoAdjust="0"/>
    <p:restoredTop sz="94619" autoAdjust="0"/>
  </p:normalViewPr>
  <p:slideViewPr>
    <p:cSldViewPr>
      <p:cViewPr>
        <p:scale>
          <a:sx n="76" d="100"/>
          <a:sy n="76" d="100"/>
        </p:scale>
        <p:origin x="536" y="-1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131D8FCC-F897-4C39-AE5C-F77C1197BA6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/>
            </a:lvl1pPr>
          </a:lstStyle>
          <a:p>
            <a:endParaRPr lang="de-DE" altLang="de-DE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4147ECF4-D618-440A-8458-BEA5F8BB4CC7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endParaRPr lang="de-DE" altLang="de-DE"/>
          </a:p>
        </p:txBody>
      </p:sp>
      <p:sp>
        <p:nvSpPr>
          <p:cNvPr id="9220" name="Rectangle 4">
            <a:extLst>
              <a:ext uri="{FF2B5EF4-FFF2-40B4-BE49-F238E27FC236}">
                <a16:creationId xmlns:a16="http://schemas.microsoft.com/office/drawing/2014/main" id="{27BF34C2-F1AD-4A17-A38D-F5A35D632825}"/>
              </a:ext>
            </a:extLst>
          </p:cNvPr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707DA28E-A383-4EBC-8733-0C8248CC9729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Textmasterformate durch Klicken bearbeiten</a:t>
            </a:r>
          </a:p>
          <a:p>
            <a:pPr lvl="1"/>
            <a:r>
              <a:rPr lang="de-DE" altLang="de-DE"/>
              <a:t>Zweite Ebene</a:t>
            </a:r>
          </a:p>
          <a:p>
            <a:pPr lvl="2"/>
            <a:r>
              <a:rPr lang="de-DE" altLang="de-DE"/>
              <a:t>Dritte Ebene</a:t>
            </a:r>
          </a:p>
          <a:p>
            <a:pPr lvl="3"/>
            <a:r>
              <a:rPr lang="de-DE" altLang="de-DE"/>
              <a:t>Vierte Ebene</a:t>
            </a:r>
          </a:p>
          <a:p>
            <a:pPr lvl="4"/>
            <a:r>
              <a:rPr lang="de-DE" altLang="de-DE"/>
              <a:t>Fünfte Ebene</a:t>
            </a:r>
          </a:p>
        </p:txBody>
      </p:sp>
      <p:sp>
        <p:nvSpPr>
          <p:cNvPr id="9222" name="Rectangle 6">
            <a:extLst>
              <a:ext uri="{FF2B5EF4-FFF2-40B4-BE49-F238E27FC236}">
                <a16:creationId xmlns:a16="http://schemas.microsoft.com/office/drawing/2014/main" id="{D9615965-CC13-4EE3-8F73-0D651BA24A23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/>
            </a:lvl1pPr>
          </a:lstStyle>
          <a:p>
            <a:endParaRPr lang="de-DE" altLang="de-DE"/>
          </a:p>
        </p:txBody>
      </p:sp>
      <p:sp>
        <p:nvSpPr>
          <p:cNvPr id="9223" name="Rectangle 7">
            <a:extLst>
              <a:ext uri="{FF2B5EF4-FFF2-40B4-BE49-F238E27FC236}">
                <a16:creationId xmlns:a16="http://schemas.microsoft.com/office/drawing/2014/main" id="{316EFB25-143F-4353-B244-EBA6E19A7C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fld id="{C2CF9EE4-3BDA-4854-B60E-8D638D5126FA}" type="slidenum">
              <a:rPr lang="de-DE" altLang="de-DE"/>
              <a:pPr/>
              <a:t>‹Nr.›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ED41C3F2-C3DF-4D8C-A111-763ECCCE2E4E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39750" y="4910138"/>
            <a:ext cx="8061325" cy="381000"/>
          </a:xfrm>
        </p:spPr>
        <p:txBody>
          <a:bodyPr>
            <a:spAutoFit/>
          </a:bodyPr>
          <a:lstStyle>
            <a:lvl1pPr>
              <a:defRPr/>
            </a:lvl1pPr>
          </a:lstStyle>
          <a:p>
            <a:pPr lvl="0"/>
            <a:r>
              <a:rPr lang="de-DE" altLang="de-DE" noProof="0"/>
              <a:t>Mastertitelformat bearbeiten</a:t>
            </a: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693EB95E-65AE-4600-AD6E-F9560A3429DE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539750" y="5659438"/>
            <a:ext cx="8061325" cy="279400"/>
          </a:xfrm>
        </p:spPr>
        <p:txBody>
          <a:bodyPr anchor="b">
            <a:spAutoFit/>
          </a:bodyPr>
          <a:lstStyle>
            <a:lvl1pPr marL="0" indent="0"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altLang="de-DE" noProof="0"/>
              <a:t>Master-Untertitelformat bearbeiten</a:t>
            </a:r>
          </a:p>
        </p:txBody>
      </p:sp>
      <p:sp>
        <p:nvSpPr>
          <p:cNvPr id="4104" name="Line 8">
            <a:extLst>
              <a:ext uri="{FF2B5EF4-FFF2-40B4-BE49-F238E27FC236}">
                <a16:creationId xmlns:a16="http://schemas.microsoft.com/office/drawing/2014/main" id="{A00B8ECA-29A5-43F6-B61C-8B425D5E8837}"/>
              </a:ext>
            </a:extLst>
          </p:cNvPr>
          <p:cNvSpPr>
            <a:spLocks noChangeShapeType="1"/>
          </p:cNvSpPr>
          <p:nvPr/>
        </p:nvSpPr>
        <p:spPr bwMode="auto">
          <a:xfrm>
            <a:off x="539750" y="6135688"/>
            <a:ext cx="8061325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4105" name="Picture 9" descr="TU_Logo_lang_RGB_rot_PPT-1">
            <a:extLst>
              <a:ext uri="{FF2B5EF4-FFF2-40B4-BE49-F238E27FC236}">
                <a16:creationId xmlns:a16="http://schemas.microsoft.com/office/drawing/2014/main" id="{2F702F47-C561-4169-A2A2-D716448B69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0488" y="539750"/>
            <a:ext cx="2160587" cy="120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EAC8963-0C7A-4F56-9BBF-2F452B41C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3A7D5C2-9087-4E8C-A047-59CF236DFA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C4BC11AD-4374-4B3B-ACA6-8F14A97EB47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D2EA6DEC-1B2B-4469-A1ED-9EB5F0EB9B7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9DCB20DD-86D1-484F-94C9-EF94CACF890B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751439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1AB2550-837A-436A-B418-B692E2875B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48957EF-8373-4A6E-89E9-6F42362487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1343C000-CD2C-4165-AF01-4FE0B1C552C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1CEE4F44-2B0E-4017-A5C5-A46755E25A0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BCE74F24-7A41-4DD0-AF93-502168DB0BEB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001207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A64ECDD-95F9-49FF-AC56-9537961EF2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ECB16B3-894C-4C3C-B24B-8A09C87BDE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9750" y="1924050"/>
            <a:ext cx="3954463" cy="4067175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775C9FC0-7810-474C-8579-9D4E3B1A0E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6613" y="1924050"/>
            <a:ext cx="3954462" cy="4067175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DBFF394-1FC3-4592-9A14-02EC4F34021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928DB64-FF5F-4B87-B105-C4ACE548F67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90262BA9-AC02-4724-B67D-445C31B12031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249943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ADBAF0D-C55E-42EF-838A-6DD06F6AD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33D28A4F-E232-4A67-A6FC-837A9D228F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B4371B3B-8886-45BC-B05E-7C297A5347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C7E6FD0A-C704-4799-B32D-4C67737E06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2680C79C-E5D5-4D1F-B3FE-534A3440CA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3E5ACE10-F1EC-42A6-A5F1-43BD681B8DD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B55691B7-0171-48CD-813A-CC42D206923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5D3FA17E-79C0-4CDF-BFDE-80D7BB3122C6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772948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C7A8E7-C1F8-482C-8E11-FAF81429B2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CB412AF6-8789-4691-B176-B1706BD61CD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F9BCA62-EE39-459F-AC94-74535DD981A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F5F51782-B930-401A-95C1-CC38BC3EAB1C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754044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0CCF5BFE-6303-4FAA-8DE5-85B86132EF5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6335B579-F99F-46B8-8CA1-54181123A5D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E482D155-21C7-44C9-A9BC-9B2E6E83D935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406805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60326B5-BDBF-4AEE-B1FF-F8D3CFE5C9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2A265D2-C9F7-437F-8DA8-B3314FC014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3D8A5D5-2F1A-41E1-ABC1-40C928F30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8E06FEE-F3A4-40A9-81D9-8C9AFC5859E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AA5CA91-9417-4397-A912-DC47CCECA12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61E458FA-3404-4707-A378-E9FA54188DC6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792443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17D11B2-D043-4E13-9C70-8015D6924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20655C27-C21F-4627-9047-DC5375BC01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5766EEFB-CF49-4C90-B553-91A227C5CC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2DB16FE-29F6-4CC0-A975-2F037F5126F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B464D10-0EB6-432F-AD12-E0C80E067BF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26BD5573-4655-46FC-867C-275546747A5C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029634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39BF30C-121F-42FA-8050-035601855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1C30E7C8-3D40-4268-944A-F35E0CA1B5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6906FE26-D1D4-44A9-B478-F601F7C4B92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971E5EC5-3B62-4EC8-AFED-113B8829794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F2D80F67-5B80-475C-9955-1B334ABAF4A8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130195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8BFAC8F-DB66-42B9-BF03-27215D4A4A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86538" y="1357313"/>
            <a:ext cx="2014537" cy="4633912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433D1009-BC8E-4AC6-B6A9-8854448DB7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39750" y="1357313"/>
            <a:ext cx="5894388" cy="4633912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79BF6563-F570-4057-8DDC-45DDA96D829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7888EB7F-2B4A-4F24-9880-5E61AAA437A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11873AF1-1D7C-48BF-AA6B-CA6365C2D4B6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623520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1A103837-1380-49F8-9A90-DD73DC18CF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39750" y="1357313"/>
            <a:ext cx="8061325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Titel durch Klicken hinzufügen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3277D4D2-202F-4D2A-9E1D-757F67DBD59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39750" y="1924050"/>
            <a:ext cx="8061325" cy="406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 durck Klicken hinzufügen</a:t>
            </a:r>
          </a:p>
          <a:p>
            <a:pPr lvl="1"/>
            <a:r>
              <a:rPr lang="de-DE" altLang="de-DE"/>
              <a:t>Xxx</a:t>
            </a: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15185557-CEA6-411F-A951-E60F857C0FB4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39750" y="6372225"/>
            <a:ext cx="6624638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>
              <a:defRPr sz="1000" b="1">
                <a:solidFill>
                  <a:schemeClr val="accent1"/>
                </a:solidFill>
              </a:defRPr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09CD342C-EB4B-4D6E-82DA-74B52D56C13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39750" y="6557963"/>
            <a:ext cx="6624638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r>
              <a:rPr lang="de-DE" altLang="de-DE"/>
              <a:t>Seite </a:t>
            </a:r>
            <a:fld id="{96B8DBD5-CE4A-4D4C-BD98-0EF3AEE69BD6}" type="slidenum">
              <a:rPr lang="de-DE" altLang="de-DE"/>
              <a:pPr/>
              <a:t>‹Nr.›</a:t>
            </a:fld>
            <a:endParaRPr lang="de-DE" altLang="de-DE"/>
          </a:p>
        </p:txBody>
      </p:sp>
      <p:pic>
        <p:nvPicPr>
          <p:cNvPr id="1031" name="Picture 7" descr="TU_Logo_lang_RGB_rot_PPT-2">
            <a:extLst>
              <a:ext uri="{FF2B5EF4-FFF2-40B4-BE49-F238E27FC236}">
                <a16:creationId xmlns:a16="http://schemas.microsoft.com/office/drawing/2014/main" id="{021EAE67-0D56-4AF8-BA62-445F673F9F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650" y="539750"/>
            <a:ext cx="1368425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Rectangle 9">
            <a:extLst>
              <a:ext uri="{FF2B5EF4-FFF2-40B4-BE49-F238E27FC236}">
                <a16:creationId xmlns:a16="http://schemas.microsoft.com/office/drawing/2014/main" id="{043EEB44-896A-4128-A18D-AF992CC148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2650" y="6278563"/>
            <a:ext cx="1366838" cy="431800"/>
          </a:xfrm>
          <a:prstGeom prst="rect">
            <a:avLst/>
          </a:prstGeom>
          <a:solidFill>
            <a:srgbClr val="C0C0C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de-DE" altLang="de-DE" sz="1000"/>
              <a:t>Dezentrales Logo</a:t>
            </a:r>
          </a:p>
          <a:p>
            <a:r>
              <a:rPr lang="de-DE" altLang="de-DE" sz="1000"/>
              <a:t>optional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anose="020B0604020202020204" pitchFamily="34" charset="0"/>
        </a:defRPr>
      </a:lvl2pPr>
      <a:lvl3pPr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anose="020B0604020202020204" pitchFamily="34" charset="0"/>
        </a:defRPr>
      </a:lvl3pPr>
      <a:lvl4pPr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anose="020B0604020202020204" pitchFamily="34" charset="0"/>
        </a:defRPr>
      </a:lvl4pPr>
      <a:lvl5pPr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anose="020B0604020202020204" pitchFamily="34" charset="0"/>
        </a:defRPr>
      </a:lvl5pPr>
      <a:lvl6pPr marL="457200"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anose="020B0604020202020204" pitchFamily="34" charset="0"/>
        </a:defRPr>
      </a:lvl6pPr>
      <a:lvl7pPr marL="914400"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anose="020B0604020202020204" pitchFamily="34" charset="0"/>
        </a:defRPr>
      </a:lvl7pPr>
      <a:lvl8pPr marL="1371600"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anose="020B0604020202020204" pitchFamily="34" charset="0"/>
        </a:defRPr>
      </a:lvl8pPr>
      <a:lvl9pPr marL="1828800"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lnSpc>
          <a:spcPts val="2200"/>
        </a:lnSpc>
        <a:spcBef>
          <a:spcPct val="0"/>
        </a:spcBef>
        <a:spcAft>
          <a:spcPct val="0"/>
        </a:spcAft>
        <a:defRPr sz="1400" kern="1200">
          <a:solidFill>
            <a:srgbClr val="000000"/>
          </a:solidFill>
          <a:latin typeface="+mn-lt"/>
          <a:ea typeface="+mn-ea"/>
          <a:cs typeface="+mn-cs"/>
        </a:defRPr>
      </a:lvl1pPr>
      <a:lvl2pPr marL="784225" indent="-24447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92213" indent="-228600" algn="l" rtl="0" eaLnBrk="1" fontAlgn="base" hangingPunct="1">
        <a:spcBef>
          <a:spcPct val="20000"/>
        </a:spcBef>
        <a:spcAft>
          <a:spcPct val="0"/>
        </a:spcAft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A588A7D4-3F89-4A74-857E-1877AE0EEC1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de-DE" altLang="de-DE"/>
              <a:t>TITEL DER PRÄSENTATION ODER THEMA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679DD565-CBF4-4E0E-827D-7EF7C7855BE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altLang="de-DE"/>
              <a:t>Max Mustermann | Fachgebiet | Anlass der Präsentation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AFECA312-C914-46E0-8FED-CE1C592EB9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1075" y="5602809"/>
            <a:ext cx="1440000" cy="49287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8A3E044-59DE-4AD4-937F-F64FC1B5A5D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A4190D97-3D74-4941-9AB5-04997A9721F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de-DE" altLang="de-DE"/>
              <a:t>Seite </a:t>
            </a:r>
            <a:fld id="{57403CFF-5B82-4762-B436-9402F8575EDA}" type="slidenum">
              <a:rPr lang="de-DE" altLang="de-DE"/>
              <a:pPr/>
              <a:t>2</a:t>
            </a:fld>
            <a:endParaRPr lang="de-DE" altLang="de-DE"/>
          </a:p>
        </p:txBody>
      </p:sp>
      <p:sp>
        <p:nvSpPr>
          <p:cNvPr id="5122" name="Rectangle 2">
            <a:extLst>
              <a:ext uri="{FF2B5EF4-FFF2-40B4-BE49-F238E27FC236}">
                <a16:creationId xmlns:a16="http://schemas.microsoft.com/office/drawing/2014/main" id="{2D50AB1A-9662-43E0-BEF0-FABFB100A2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/>
              <a:t>Hier steht ein Kurztitel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81D2E9E5-1527-40B2-B3BF-392C0051FD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altLang="de-DE"/>
              <a:t>Fließtext Blindtext arcilis ipsuntis mil il </a:t>
            </a:r>
            <a:r>
              <a:rPr lang="de-DE" altLang="de-DE" b="1"/>
              <a:t>Hervorhebung im Fließtext</a:t>
            </a:r>
            <a:r>
              <a:rPr lang="de-DE" altLang="de-DE"/>
              <a:t> cupti qui blandig endella borehent, </a:t>
            </a:r>
          </a:p>
          <a:p>
            <a:r>
              <a:rPr lang="de-DE" altLang="de-DE"/>
              <a:t>aliciae labores molor sum fugiate cullatusam:</a:t>
            </a:r>
          </a:p>
          <a:p>
            <a:endParaRPr lang="de-DE" altLang="de-DE"/>
          </a:p>
          <a:p>
            <a:pPr lvl="1"/>
            <a:r>
              <a:rPr lang="de-DE" altLang="de-DE"/>
              <a:t>Kipitium quae quiatus andandunt landio et aut mi</a:t>
            </a:r>
          </a:p>
          <a:p>
            <a:pPr lvl="1"/>
            <a:r>
              <a:rPr lang="de-DE" altLang="de-DE"/>
              <a:t>Neseque volenisci vellacearit harum velestis reicipis as ipsum quodicipsunt velectur</a:t>
            </a:r>
          </a:p>
          <a:p>
            <a:pPr lvl="1"/>
            <a:r>
              <a:rPr lang="de-DE" altLang="de-DE"/>
              <a:t>Sunt alisinvel essi nia quam quid</a:t>
            </a:r>
          </a:p>
          <a:p>
            <a:pPr lvl="1"/>
            <a:r>
              <a:rPr lang="de-DE" altLang="de-DE"/>
              <a:t>Eum dolupta turit, con nobis et volore, opta con corro doluptas dolupis doluptas dolu </a:t>
            </a:r>
          </a:p>
          <a:p>
            <a:pPr lvl="1"/>
            <a:r>
              <a:rPr lang="de-DE" altLang="de-DE"/>
              <a:t>Ventore ntiusam aspelignim</a:t>
            </a:r>
          </a:p>
          <a:p>
            <a:pPr lvl="1"/>
            <a:r>
              <a:rPr lang="de-DE" altLang="de-DE"/>
              <a:t>Volore dolecta turibus, quibea consequo experit aspero velluptas nos conseri orempos  </a:t>
            </a:r>
          </a:p>
          <a:p>
            <a:pPr lvl="1"/>
            <a:r>
              <a:rPr lang="de-DE" altLang="de-DE"/>
              <a:t>Ad milliassi solorio molupta pe inciatiis eniet earu</a:t>
            </a:r>
          </a:p>
          <a:p>
            <a:endParaRPr lang="fr-FR" altLang="de-DE"/>
          </a:p>
          <a:p>
            <a:r>
              <a:rPr lang="fr-FR" altLang="de-DE">
                <a:solidFill>
                  <a:schemeClr val="tx2"/>
                </a:solidFill>
              </a:rPr>
              <a:t>Hervorhebung als Fazit Blindtext suntis mil il moloribus cupti qui blandig endella borehent, aliciae  </a:t>
            </a:r>
          </a:p>
          <a:p>
            <a:r>
              <a:rPr lang="fr-FR" altLang="de-DE">
                <a:solidFill>
                  <a:schemeClr val="tx2"/>
                </a:solidFill>
              </a:rPr>
              <a:t>labores molor </a:t>
            </a:r>
            <a:r>
              <a:rPr lang="de-DE" altLang="de-DE">
                <a:solidFill>
                  <a:schemeClr val="tx2"/>
                </a:solidFill>
              </a:rPr>
              <a:t>sum fugiate cullatusam</a:t>
            </a:r>
          </a:p>
          <a:p>
            <a:endParaRPr lang="de-DE" altLang="de-DE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chnische Universität Berlin | PowerPoint Master">
  <a:themeElements>
    <a:clrScheme name="Technische Universität Berlin | PowerPoint Master 1">
      <a:dk1>
        <a:srgbClr val="000000"/>
      </a:dk1>
      <a:lt1>
        <a:srgbClr val="FFFFFF"/>
      </a:lt1>
      <a:dk2>
        <a:srgbClr val="C50E1F"/>
      </a:dk2>
      <a:lt2>
        <a:srgbClr val="B2B2B2"/>
      </a:lt2>
      <a:accent1>
        <a:srgbClr val="717171"/>
      </a:accent1>
      <a:accent2>
        <a:srgbClr val="177191"/>
      </a:accent2>
      <a:accent3>
        <a:srgbClr val="FFFFFF"/>
      </a:accent3>
      <a:accent4>
        <a:srgbClr val="000000"/>
      </a:accent4>
      <a:accent5>
        <a:srgbClr val="BBBBBB"/>
      </a:accent5>
      <a:accent6>
        <a:srgbClr val="146683"/>
      </a:accent6>
      <a:hlink>
        <a:srgbClr val="53BDE3"/>
      </a:hlink>
      <a:folHlink>
        <a:srgbClr val="99CC00"/>
      </a:folHlink>
    </a:clrScheme>
    <a:fontScheme name="Technische Universität Berlin | PowerPoint 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2"/>
        </a:soli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2"/>
        </a:soli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Technische Universität Berlin | PowerPoint Master 1">
        <a:dk1>
          <a:srgbClr val="000000"/>
        </a:dk1>
        <a:lt1>
          <a:srgbClr val="FFFFFF"/>
        </a:lt1>
        <a:dk2>
          <a:srgbClr val="C50E1F"/>
        </a:dk2>
        <a:lt2>
          <a:srgbClr val="B2B2B2"/>
        </a:lt2>
        <a:accent1>
          <a:srgbClr val="717171"/>
        </a:accent1>
        <a:accent2>
          <a:srgbClr val="177191"/>
        </a:accent2>
        <a:accent3>
          <a:srgbClr val="FFFFFF"/>
        </a:accent3>
        <a:accent4>
          <a:srgbClr val="000000"/>
        </a:accent4>
        <a:accent5>
          <a:srgbClr val="BBBBBB"/>
        </a:accent5>
        <a:accent6>
          <a:srgbClr val="146683"/>
        </a:accent6>
        <a:hlink>
          <a:srgbClr val="53BDE3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äsentation2" id="{F80957AD-9F4A-4B4D-AD62-4221DA7D2B1C}" vid="{241FBA25-F8E9-4031-A6FE-8F7510E6D73D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137</Words>
  <Application>Microsoft Office PowerPoint</Application>
  <PresentationFormat>Bildschirmpräsentation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1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4" baseType="lpstr">
      <vt:lpstr>Arial</vt:lpstr>
      <vt:lpstr>Technische Universität Berlin | PowerPoint Master</vt:lpstr>
      <vt:lpstr>TITEL DER PRÄSENTATION ODER THEMA</vt:lpstr>
      <vt:lpstr>Hier steht ein Kurztitel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TITEL DER PRÄSENTATION ODER THEMA</dc:title>
  <dc:creator>TU-Pseudonym 7516634012628446</dc:creator>
  <cp:lastModifiedBy>TU-Pseudonym 7516634012628446</cp:lastModifiedBy>
  <cp:revision>1</cp:revision>
  <dcterms:created xsi:type="dcterms:W3CDTF">2019-04-05T01:56:42Z</dcterms:created>
  <dcterms:modified xsi:type="dcterms:W3CDTF">2019-04-05T01:58:46Z</dcterms:modified>
</cp:coreProperties>
</file>