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9144000" cy="6858000" type="screen4x3"/>
  <p:notesSz cx="6858000" cy="9144000"/>
  <p:custDataLst>
    <p:tags r:id="rId5"/>
  </p:custDataLst>
  <p:defaultTextStyle>
    <a:defPPr>
      <a:defRPr lang="de-DE"/>
    </a:defPPr>
    <a:lvl1pPr algn="ctr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14995" autoAdjust="0"/>
    <p:restoredTop sz="94660"/>
  </p:normalViewPr>
  <p:slideViewPr>
    <p:cSldViewPr>
      <p:cViewPr varScale="1">
        <p:scale>
          <a:sx n="67" d="100"/>
          <a:sy n="67" d="100"/>
        </p:scale>
        <p:origin x="55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tags" Target="tags/tag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24B061C2-A555-42C0-B595-AEA6FCEF1C2E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>
                <a:latin typeface="Arial" charset="0"/>
                <a:ea typeface="ＭＳ Ｐゴシック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10A0AD8F-0257-4C90-BF1A-74B48DACDD60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>
                <a:latin typeface="Arial" charset="0"/>
                <a:ea typeface="ＭＳ Ｐゴシック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220" name="Rectangle 4">
            <a:extLst>
              <a:ext uri="{FF2B5EF4-FFF2-40B4-BE49-F238E27FC236}">
                <a16:creationId xmlns:a16="http://schemas.microsoft.com/office/drawing/2014/main" id="{67D7898E-676E-4435-A70B-68B5955728C9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</a:extLst>
        </p:spPr>
      </p:sp>
      <p:sp>
        <p:nvSpPr>
          <p:cNvPr id="9221" name="Rectangle 5">
            <a:extLst>
              <a:ext uri="{FF2B5EF4-FFF2-40B4-BE49-F238E27FC236}">
                <a16:creationId xmlns:a16="http://schemas.microsoft.com/office/drawing/2014/main" id="{0671BBE8-905B-406B-8CF5-E63C4D6A5FE6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/>
              <a:t>Textmasterformate durch Klicken bearbeiten</a:t>
            </a:r>
          </a:p>
          <a:p>
            <a:pPr lvl="1"/>
            <a:r>
              <a:rPr lang="de-DE" altLang="de-DE"/>
              <a:t>Zweite Ebene</a:t>
            </a:r>
          </a:p>
          <a:p>
            <a:pPr lvl="2"/>
            <a:r>
              <a:rPr lang="de-DE" altLang="de-DE"/>
              <a:t>Dritte Ebene</a:t>
            </a:r>
          </a:p>
          <a:p>
            <a:pPr lvl="3"/>
            <a:r>
              <a:rPr lang="de-DE" altLang="de-DE"/>
              <a:t>Vierte Ebene</a:t>
            </a:r>
          </a:p>
          <a:p>
            <a:pPr lvl="4"/>
            <a:r>
              <a:rPr lang="de-DE" altLang="de-DE"/>
              <a:t>Fünfte Ebene</a:t>
            </a:r>
          </a:p>
        </p:txBody>
      </p:sp>
      <p:sp>
        <p:nvSpPr>
          <p:cNvPr id="9222" name="Rectangle 6">
            <a:extLst>
              <a:ext uri="{FF2B5EF4-FFF2-40B4-BE49-F238E27FC236}">
                <a16:creationId xmlns:a16="http://schemas.microsoft.com/office/drawing/2014/main" id="{01E41795-F185-4E5B-92E8-B544E507F9D9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>
                <a:latin typeface="Arial" charset="0"/>
                <a:ea typeface="ＭＳ Ｐゴシック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223" name="Rectangle 7">
            <a:extLst>
              <a:ext uri="{FF2B5EF4-FFF2-40B4-BE49-F238E27FC236}">
                <a16:creationId xmlns:a16="http://schemas.microsoft.com/office/drawing/2014/main" id="{15F20E29-19A1-44AF-95D7-8062CADD396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/>
            </a:lvl1pPr>
          </a:lstStyle>
          <a:p>
            <a:fld id="{FBC344F9-56B4-49C5-AFE0-A60D1F283B7F}" type="slidenum">
              <a:rPr lang="de-DE" altLang="de-DE"/>
              <a:pPr/>
              <a:t>‹Nr.›</a:t>
            </a:fld>
            <a:endParaRPr lang="de-DE" alt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anose="020B0600070205080204" pitchFamily="34" charset="-128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anose="020B0600070205080204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anose="020B0600070205080204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anose="020B0600070205080204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anose="020B0600070205080204" pitchFamily="34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tags" Target="../tags/tag9.xml"/><Relationship Id="rId7" Type="http://schemas.openxmlformats.org/officeDocument/2006/relationships/oleObject" Target="../embeddings/oleObject2.bin"/><Relationship Id="rId2" Type="http://schemas.openxmlformats.org/officeDocument/2006/relationships/tags" Target="../tags/tag8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jpeg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10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2.xml"/><Relationship Id="rId1" Type="http://schemas.openxmlformats.org/officeDocument/2006/relationships/tags" Target="../tags/tag1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4.xml"/><Relationship Id="rId1" Type="http://schemas.openxmlformats.org/officeDocument/2006/relationships/tags" Target="../tags/tag13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6.xml"/><Relationship Id="rId1" Type="http://schemas.openxmlformats.org/officeDocument/2006/relationships/tags" Target="../tags/tag15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8.xml"/><Relationship Id="rId1" Type="http://schemas.openxmlformats.org/officeDocument/2006/relationships/tags" Target="../tags/tag17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20.xml"/><Relationship Id="rId1" Type="http://schemas.openxmlformats.org/officeDocument/2006/relationships/tags" Target="../tags/tag19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22.xml"/><Relationship Id="rId1" Type="http://schemas.openxmlformats.org/officeDocument/2006/relationships/tags" Target="../tags/tag2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24.xml"/><Relationship Id="rId1" Type="http://schemas.openxmlformats.org/officeDocument/2006/relationships/tags" Target="../tags/tag23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26.xml"/><Relationship Id="rId1" Type="http://schemas.openxmlformats.org/officeDocument/2006/relationships/tags" Target="../tags/tag25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28.xml"/><Relationship Id="rId1" Type="http://schemas.openxmlformats.org/officeDocument/2006/relationships/tags" Target="../tags/tag27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30.xml"/><Relationship Id="rId1" Type="http://schemas.openxmlformats.org/officeDocument/2006/relationships/tags" Target="../tags/tag2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8">
            <a:extLst>
              <a:ext uri="{FF2B5EF4-FFF2-40B4-BE49-F238E27FC236}">
                <a16:creationId xmlns:a16="http://schemas.microsoft.com/office/drawing/2014/main" id="{380C6E88-AD10-4896-B68F-7B337CABAA16}"/>
              </a:ext>
            </a:extLst>
          </p:cNvPr>
          <p:cNvSpPr>
            <a:spLocks noChangeShapeType="1"/>
          </p:cNvSpPr>
          <p:nvPr>
            <p:custDataLst>
              <p:tags r:id="rId2"/>
            </p:custDataLst>
          </p:nvPr>
        </p:nvSpPr>
        <p:spPr bwMode="auto">
          <a:xfrm>
            <a:off x="539750" y="6135688"/>
            <a:ext cx="8061325" cy="0"/>
          </a:xfrm>
          <a:prstGeom prst="line">
            <a:avLst/>
          </a:prstGeom>
          <a:noFill/>
          <a:ln w="9525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latin typeface="Arial" charset="0"/>
              <a:ea typeface="ＭＳ Ｐゴシック" charset="0"/>
            </a:endParaRPr>
          </a:p>
        </p:txBody>
      </p:sp>
      <p:pic>
        <p:nvPicPr>
          <p:cNvPr id="5" name="Picture 9" descr="TU_Logo_lang_RGB_rot_PPT-1">
            <a:extLst>
              <a:ext uri="{FF2B5EF4-FFF2-40B4-BE49-F238E27FC236}">
                <a16:creationId xmlns:a16="http://schemas.microsoft.com/office/drawing/2014/main" id="{1B20B40F-C705-4503-BCBD-60C7B4CBC70A}"/>
              </a:ext>
            </a:extLst>
          </p:cNvPr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0488" y="539750"/>
            <a:ext cx="2160587" cy="120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Rectangle 14" hidden="1">
            <a:extLst>
              <a:ext uri="{FF2B5EF4-FFF2-40B4-BE49-F238E27FC236}">
                <a16:creationId xmlns:a16="http://schemas.microsoft.com/office/drawing/2014/main" id="{A399424F-AF4A-4D3D-BF23-26190537361A}"/>
              </a:ext>
            </a:extLst>
          </p:cNvPr>
          <p:cNvGraphicFramePr>
            <a:graphicFrameLocks/>
          </p:cNvGraphicFramePr>
          <p:nvPr>
            <p:custDataLst>
              <p:tags r:id="rId4"/>
            </p:custDataLst>
          </p:nvPr>
        </p:nvGraphicFramePr>
        <p:xfrm>
          <a:off x="0" y="0"/>
          <a:ext cx="158750" cy="15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0" r:id="rId7" imgW="0" imgH="0" progId="TCLayout.ActiveDocument.1">
                  <p:embed/>
                </p:oleObj>
              </mc:Choice>
              <mc:Fallback>
                <p:oleObj r:id="rId7" imgW="0" imgH="0" progId="TCLayout.ActiveDocument.1">
                  <p:embed/>
                  <p:pic>
                    <p:nvPicPr>
                      <p:cNvPr id="16388" name="Rectangle 14" hidden="1">
                        <a:extLst>
                          <a:ext uri="{FF2B5EF4-FFF2-40B4-BE49-F238E27FC236}">
                            <a16:creationId xmlns:a16="http://schemas.microsoft.com/office/drawing/2014/main" id="{C0D659D8-A98E-48E7-9441-27AC17B495BB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58750" cy="158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15" descr="TU_130227_PPT_Bild-Nike">
            <a:extLst>
              <a:ext uri="{FF2B5EF4-FFF2-40B4-BE49-F238E27FC236}">
                <a16:creationId xmlns:a16="http://schemas.microsoft.com/office/drawing/2014/main" id="{1DCB36C3-9CEB-4BD9-9C5C-3E17BB59B9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86000"/>
            <a:ext cx="860425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39750" y="4910138"/>
            <a:ext cx="8061325" cy="381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e-DE" noProof="0"/>
              <a:t>Mastertitelformat bearbeiten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39750" y="5659438"/>
            <a:ext cx="8061325" cy="279400"/>
          </a:xfrm>
        </p:spPr>
        <p:txBody>
          <a:bodyPr anchor="b">
            <a:spAutoFit/>
          </a:bodyPr>
          <a:lstStyle>
            <a:lvl1pPr marL="0" indent="0">
              <a:defRPr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 noProof="0"/>
              <a:t>Master-Untertitelformat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42345857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Rectangle 13">
            <a:extLst>
              <a:ext uri="{FF2B5EF4-FFF2-40B4-BE49-F238E27FC236}">
                <a16:creationId xmlns:a16="http://schemas.microsoft.com/office/drawing/2014/main" id="{67742B77-2E1A-47AC-B6C4-3D93E9D9B70C}"/>
              </a:ext>
            </a:extLst>
          </p:cNvPr>
          <p:cNvSpPr>
            <a:spLocks noGrp="1" noChangeArrowheads="1"/>
          </p:cNvSpPr>
          <p:nvPr>
            <p:ph type="ftr" sz="quarter" idx="10"/>
            <p:custDataLst>
              <p:tags r:id="rId1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de-DE" altLang="de-DE"/>
              <a:t>Präsentationstitel Blindtext Lorem ipsum dolores </a:t>
            </a:r>
            <a:r>
              <a:rPr lang="de-DE" altLang="de-DE" b="0"/>
              <a:t>|</a:t>
            </a:r>
            <a:r>
              <a:rPr lang="de-DE" altLang="de-DE"/>
              <a:t> </a:t>
            </a:r>
            <a:r>
              <a:rPr lang="de-DE" altLang="de-DE" b="0"/>
              <a:t>M. Mustermann | Anlass der Präsentation</a:t>
            </a:r>
          </a:p>
        </p:txBody>
      </p:sp>
      <p:sp>
        <p:nvSpPr>
          <p:cNvPr id="5" name="Rectangle 14">
            <a:extLst>
              <a:ext uri="{FF2B5EF4-FFF2-40B4-BE49-F238E27FC236}">
                <a16:creationId xmlns:a16="http://schemas.microsoft.com/office/drawing/2014/main" id="{C3BFFD79-C699-44B3-8EB9-0BE472461324}"/>
              </a:ext>
            </a:extLst>
          </p:cNvPr>
          <p:cNvSpPr>
            <a:spLocks noGrp="1" noChangeArrowheads="1"/>
          </p:cNvSpPr>
          <p:nvPr>
            <p:ph type="sldNum" sz="quarter" idx="11"/>
            <p:custDataLst>
              <p:tags r:id="rId2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de-DE" altLang="de-DE"/>
              <a:t>Seite </a:t>
            </a:r>
            <a:fld id="{BBE9E6FA-1726-45E9-8721-3753846D4DD6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348488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Rectangle 13">
            <a:extLst>
              <a:ext uri="{FF2B5EF4-FFF2-40B4-BE49-F238E27FC236}">
                <a16:creationId xmlns:a16="http://schemas.microsoft.com/office/drawing/2014/main" id="{756707CF-CECC-4037-ABEC-4FF37E7C76F2}"/>
              </a:ext>
            </a:extLst>
          </p:cNvPr>
          <p:cNvSpPr>
            <a:spLocks noGrp="1" noChangeArrowheads="1"/>
          </p:cNvSpPr>
          <p:nvPr>
            <p:ph type="ftr" sz="quarter" idx="10"/>
            <p:custDataLst>
              <p:tags r:id="rId1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de-DE" altLang="de-DE"/>
              <a:t>Präsentationstitel Blindtext Lorem ipsum dolores </a:t>
            </a:r>
            <a:r>
              <a:rPr lang="de-DE" altLang="de-DE" b="0"/>
              <a:t>|</a:t>
            </a:r>
            <a:r>
              <a:rPr lang="de-DE" altLang="de-DE"/>
              <a:t> </a:t>
            </a:r>
            <a:r>
              <a:rPr lang="de-DE" altLang="de-DE" b="0"/>
              <a:t>M. Mustermann | Anlass der Präsentation</a:t>
            </a:r>
          </a:p>
        </p:txBody>
      </p:sp>
      <p:sp>
        <p:nvSpPr>
          <p:cNvPr id="5" name="Rectangle 14">
            <a:extLst>
              <a:ext uri="{FF2B5EF4-FFF2-40B4-BE49-F238E27FC236}">
                <a16:creationId xmlns:a16="http://schemas.microsoft.com/office/drawing/2014/main" id="{FF5BDEB3-ED53-4EB4-8429-5AC51FBF141C}"/>
              </a:ext>
            </a:extLst>
          </p:cNvPr>
          <p:cNvSpPr>
            <a:spLocks noGrp="1" noChangeArrowheads="1"/>
          </p:cNvSpPr>
          <p:nvPr>
            <p:ph type="sldNum" sz="quarter" idx="11"/>
            <p:custDataLst>
              <p:tags r:id="rId2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de-DE" altLang="de-DE"/>
              <a:t>Seite </a:t>
            </a:r>
            <a:fld id="{101AFEA8-3D4D-445C-854D-E77DC19ABE3A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1398199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9750" y="2349500"/>
            <a:ext cx="3954463" cy="3641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6613" y="2349500"/>
            <a:ext cx="3954462" cy="3641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Rectangle 13">
            <a:extLst>
              <a:ext uri="{FF2B5EF4-FFF2-40B4-BE49-F238E27FC236}">
                <a16:creationId xmlns:a16="http://schemas.microsoft.com/office/drawing/2014/main" id="{AB6B9F33-2CA2-44B8-B017-9E3915A3CF62}"/>
              </a:ext>
            </a:extLst>
          </p:cNvPr>
          <p:cNvSpPr>
            <a:spLocks noGrp="1" noChangeArrowheads="1"/>
          </p:cNvSpPr>
          <p:nvPr>
            <p:ph type="ftr" sz="quarter" idx="10"/>
            <p:custDataLst>
              <p:tags r:id="rId1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de-DE" altLang="de-DE"/>
              <a:t>Präsentationstitel Blindtext Lorem ipsum dolores </a:t>
            </a:r>
            <a:r>
              <a:rPr lang="de-DE" altLang="de-DE" b="0"/>
              <a:t>|</a:t>
            </a:r>
            <a:r>
              <a:rPr lang="de-DE" altLang="de-DE"/>
              <a:t> </a:t>
            </a:r>
            <a:r>
              <a:rPr lang="de-DE" altLang="de-DE" b="0"/>
              <a:t>M. Mustermann | Anlass der Präsentation</a:t>
            </a:r>
          </a:p>
        </p:txBody>
      </p:sp>
      <p:sp>
        <p:nvSpPr>
          <p:cNvPr id="6" name="Rectangle 14">
            <a:extLst>
              <a:ext uri="{FF2B5EF4-FFF2-40B4-BE49-F238E27FC236}">
                <a16:creationId xmlns:a16="http://schemas.microsoft.com/office/drawing/2014/main" id="{9AD90C7D-F834-41F2-B496-4B08FAE073CB}"/>
              </a:ext>
            </a:extLst>
          </p:cNvPr>
          <p:cNvSpPr>
            <a:spLocks noGrp="1" noChangeArrowheads="1"/>
          </p:cNvSpPr>
          <p:nvPr>
            <p:ph type="sldNum" sz="quarter" idx="11"/>
            <p:custDataLst>
              <p:tags r:id="rId2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de-DE" altLang="de-DE"/>
              <a:t>Seite </a:t>
            </a:r>
            <a:fld id="{086BFEB5-0F24-4507-8CAA-BA760379E3A2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745826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7" name="Rectangle 13">
            <a:extLst>
              <a:ext uri="{FF2B5EF4-FFF2-40B4-BE49-F238E27FC236}">
                <a16:creationId xmlns:a16="http://schemas.microsoft.com/office/drawing/2014/main" id="{7C0BCC7D-A60B-49F0-B9A8-EBA990DAF2CD}"/>
              </a:ext>
            </a:extLst>
          </p:cNvPr>
          <p:cNvSpPr>
            <a:spLocks noGrp="1" noChangeArrowheads="1"/>
          </p:cNvSpPr>
          <p:nvPr>
            <p:ph type="ftr" sz="quarter" idx="10"/>
            <p:custDataLst>
              <p:tags r:id="rId1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de-DE" altLang="de-DE"/>
              <a:t>Präsentationstitel Blindtext Lorem ipsum dolores </a:t>
            </a:r>
            <a:r>
              <a:rPr lang="de-DE" altLang="de-DE" b="0"/>
              <a:t>|</a:t>
            </a:r>
            <a:r>
              <a:rPr lang="de-DE" altLang="de-DE"/>
              <a:t> </a:t>
            </a:r>
            <a:r>
              <a:rPr lang="de-DE" altLang="de-DE" b="0"/>
              <a:t>M. Mustermann | Anlass der Präsentation</a:t>
            </a:r>
          </a:p>
        </p:txBody>
      </p:sp>
      <p:sp>
        <p:nvSpPr>
          <p:cNvPr id="8" name="Rectangle 14">
            <a:extLst>
              <a:ext uri="{FF2B5EF4-FFF2-40B4-BE49-F238E27FC236}">
                <a16:creationId xmlns:a16="http://schemas.microsoft.com/office/drawing/2014/main" id="{64C1B530-2920-4E6E-9791-1C5140C80694}"/>
              </a:ext>
            </a:extLst>
          </p:cNvPr>
          <p:cNvSpPr>
            <a:spLocks noGrp="1" noChangeArrowheads="1"/>
          </p:cNvSpPr>
          <p:nvPr>
            <p:ph type="sldNum" sz="quarter" idx="11"/>
            <p:custDataLst>
              <p:tags r:id="rId2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de-DE" altLang="de-DE"/>
              <a:t>Seite </a:t>
            </a:r>
            <a:fld id="{FC2567C1-8274-4983-93BD-A8B51FA773E5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4796473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Rectangle 13">
            <a:extLst>
              <a:ext uri="{FF2B5EF4-FFF2-40B4-BE49-F238E27FC236}">
                <a16:creationId xmlns:a16="http://schemas.microsoft.com/office/drawing/2014/main" id="{A54F7129-BA69-4C6B-9FF8-E08AFF57383D}"/>
              </a:ext>
            </a:extLst>
          </p:cNvPr>
          <p:cNvSpPr>
            <a:spLocks noGrp="1" noChangeArrowheads="1"/>
          </p:cNvSpPr>
          <p:nvPr>
            <p:ph type="ftr" sz="quarter" idx="10"/>
            <p:custDataLst>
              <p:tags r:id="rId1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de-DE" altLang="de-DE"/>
              <a:t>Präsentationstitel Blindtext Lorem ipsum dolores </a:t>
            </a:r>
            <a:r>
              <a:rPr lang="de-DE" altLang="de-DE" b="0"/>
              <a:t>|</a:t>
            </a:r>
            <a:r>
              <a:rPr lang="de-DE" altLang="de-DE"/>
              <a:t> </a:t>
            </a:r>
            <a:r>
              <a:rPr lang="de-DE" altLang="de-DE" b="0"/>
              <a:t>M. Mustermann | Anlass der Präsentation</a:t>
            </a:r>
          </a:p>
        </p:txBody>
      </p:sp>
      <p:sp>
        <p:nvSpPr>
          <p:cNvPr id="4" name="Rectangle 14">
            <a:extLst>
              <a:ext uri="{FF2B5EF4-FFF2-40B4-BE49-F238E27FC236}">
                <a16:creationId xmlns:a16="http://schemas.microsoft.com/office/drawing/2014/main" id="{71563DE0-E640-4A3A-8677-AC6F56D45A6A}"/>
              </a:ext>
            </a:extLst>
          </p:cNvPr>
          <p:cNvSpPr>
            <a:spLocks noGrp="1" noChangeArrowheads="1"/>
          </p:cNvSpPr>
          <p:nvPr>
            <p:ph type="sldNum" sz="quarter" idx="11"/>
            <p:custDataLst>
              <p:tags r:id="rId2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de-DE" altLang="de-DE"/>
              <a:t>Seite </a:t>
            </a:r>
            <a:fld id="{A533D115-0662-4918-BC23-B1F8A84B49E5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8804412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94BDEE7D-544C-43A5-AB09-B6A0DA4A90D6}"/>
              </a:ext>
            </a:extLst>
          </p:cNvPr>
          <p:cNvSpPr>
            <a:spLocks noGrp="1" noChangeArrowheads="1"/>
          </p:cNvSpPr>
          <p:nvPr>
            <p:ph type="ftr" sz="quarter" idx="10"/>
            <p:custDataLst>
              <p:tags r:id="rId1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de-DE" altLang="de-DE"/>
              <a:t>Präsentationstitel Blindtext Lorem ipsum dolores </a:t>
            </a:r>
            <a:r>
              <a:rPr lang="de-DE" altLang="de-DE" b="0"/>
              <a:t>|</a:t>
            </a:r>
            <a:r>
              <a:rPr lang="de-DE" altLang="de-DE"/>
              <a:t> </a:t>
            </a:r>
            <a:r>
              <a:rPr lang="de-DE" altLang="de-DE" b="0"/>
              <a:t>M. Mustermann | Anlass der Präsentation</a:t>
            </a:r>
          </a:p>
        </p:txBody>
      </p:sp>
      <p:sp>
        <p:nvSpPr>
          <p:cNvPr id="3" name="Rectangle 14">
            <a:extLst>
              <a:ext uri="{FF2B5EF4-FFF2-40B4-BE49-F238E27FC236}">
                <a16:creationId xmlns:a16="http://schemas.microsoft.com/office/drawing/2014/main" id="{C00EC684-B322-4CA7-A0CF-24A5845A0054}"/>
              </a:ext>
            </a:extLst>
          </p:cNvPr>
          <p:cNvSpPr>
            <a:spLocks noGrp="1" noChangeArrowheads="1"/>
          </p:cNvSpPr>
          <p:nvPr>
            <p:ph type="sldNum" sz="quarter" idx="11"/>
            <p:custDataLst>
              <p:tags r:id="rId2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de-DE" altLang="de-DE"/>
              <a:t>Seite </a:t>
            </a:r>
            <a:fld id="{0E189719-F6E2-465B-8E6A-E7D266FF40FD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4209149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Rectangle 13">
            <a:extLst>
              <a:ext uri="{FF2B5EF4-FFF2-40B4-BE49-F238E27FC236}">
                <a16:creationId xmlns:a16="http://schemas.microsoft.com/office/drawing/2014/main" id="{05159AC9-E27C-4130-8178-38C1149FE03A}"/>
              </a:ext>
            </a:extLst>
          </p:cNvPr>
          <p:cNvSpPr>
            <a:spLocks noGrp="1" noChangeArrowheads="1"/>
          </p:cNvSpPr>
          <p:nvPr>
            <p:ph type="ftr" sz="quarter" idx="10"/>
            <p:custDataLst>
              <p:tags r:id="rId1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de-DE" altLang="de-DE"/>
              <a:t>Präsentationstitel Blindtext Lorem ipsum dolores </a:t>
            </a:r>
            <a:r>
              <a:rPr lang="de-DE" altLang="de-DE" b="0"/>
              <a:t>|</a:t>
            </a:r>
            <a:r>
              <a:rPr lang="de-DE" altLang="de-DE"/>
              <a:t> </a:t>
            </a:r>
            <a:r>
              <a:rPr lang="de-DE" altLang="de-DE" b="0"/>
              <a:t>M. Mustermann | Anlass der Präsentation</a:t>
            </a:r>
          </a:p>
        </p:txBody>
      </p:sp>
      <p:sp>
        <p:nvSpPr>
          <p:cNvPr id="6" name="Rectangle 14">
            <a:extLst>
              <a:ext uri="{FF2B5EF4-FFF2-40B4-BE49-F238E27FC236}">
                <a16:creationId xmlns:a16="http://schemas.microsoft.com/office/drawing/2014/main" id="{DBB677E4-5292-4F14-AC30-1482C834C54D}"/>
              </a:ext>
            </a:extLst>
          </p:cNvPr>
          <p:cNvSpPr>
            <a:spLocks noGrp="1" noChangeArrowheads="1"/>
          </p:cNvSpPr>
          <p:nvPr>
            <p:ph type="sldNum" sz="quarter" idx="11"/>
            <p:custDataLst>
              <p:tags r:id="rId2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de-DE" altLang="de-DE"/>
              <a:t>Seite </a:t>
            </a:r>
            <a:fld id="{C2CB8823-C9D0-4530-95EC-4683341D5714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3174923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de-DE" noProof="0"/>
              <a:t>Bild durch Klicken auf Symbol hinzufügen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Rectangle 13">
            <a:extLst>
              <a:ext uri="{FF2B5EF4-FFF2-40B4-BE49-F238E27FC236}">
                <a16:creationId xmlns:a16="http://schemas.microsoft.com/office/drawing/2014/main" id="{D1E85FF7-E874-41CD-880E-157C182109B0}"/>
              </a:ext>
            </a:extLst>
          </p:cNvPr>
          <p:cNvSpPr>
            <a:spLocks noGrp="1" noChangeArrowheads="1"/>
          </p:cNvSpPr>
          <p:nvPr>
            <p:ph type="ftr" sz="quarter" idx="10"/>
            <p:custDataLst>
              <p:tags r:id="rId1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de-DE" altLang="de-DE"/>
              <a:t>Präsentationstitel Blindtext Lorem ipsum dolores </a:t>
            </a:r>
            <a:r>
              <a:rPr lang="de-DE" altLang="de-DE" b="0"/>
              <a:t>|</a:t>
            </a:r>
            <a:r>
              <a:rPr lang="de-DE" altLang="de-DE"/>
              <a:t> </a:t>
            </a:r>
            <a:r>
              <a:rPr lang="de-DE" altLang="de-DE" b="0"/>
              <a:t>M. Mustermann | Anlass der Präsentation</a:t>
            </a:r>
          </a:p>
        </p:txBody>
      </p:sp>
      <p:sp>
        <p:nvSpPr>
          <p:cNvPr id="6" name="Rectangle 14">
            <a:extLst>
              <a:ext uri="{FF2B5EF4-FFF2-40B4-BE49-F238E27FC236}">
                <a16:creationId xmlns:a16="http://schemas.microsoft.com/office/drawing/2014/main" id="{E64F4B65-CF87-4B0F-90C2-4B3AF46006BD}"/>
              </a:ext>
            </a:extLst>
          </p:cNvPr>
          <p:cNvSpPr>
            <a:spLocks noGrp="1" noChangeArrowheads="1"/>
          </p:cNvSpPr>
          <p:nvPr>
            <p:ph type="sldNum" sz="quarter" idx="11"/>
            <p:custDataLst>
              <p:tags r:id="rId2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de-DE" altLang="de-DE"/>
              <a:t>Seite </a:t>
            </a:r>
            <a:fld id="{7243C60A-EE43-4080-8D2F-601458895CB1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5297398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Rectangle 13">
            <a:extLst>
              <a:ext uri="{FF2B5EF4-FFF2-40B4-BE49-F238E27FC236}">
                <a16:creationId xmlns:a16="http://schemas.microsoft.com/office/drawing/2014/main" id="{5011FE3D-235B-4B35-8909-422772323C48}"/>
              </a:ext>
            </a:extLst>
          </p:cNvPr>
          <p:cNvSpPr>
            <a:spLocks noGrp="1" noChangeArrowheads="1"/>
          </p:cNvSpPr>
          <p:nvPr>
            <p:ph type="ftr" sz="quarter" idx="10"/>
            <p:custDataLst>
              <p:tags r:id="rId1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de-DE" altLang="de-DE"/>
              <a:t>Präsentationstitel Blindtext Lorem ipsum dolores </a:t>
            </a:r>
            <a:r>
              <a:rPr lang="de-DE" altLang="de-DE" b="0"/>
              <a:t>|</a:t>
            </a:r>
            <a:r>
              <a:rPr lang="de-DE" altLang="de-DE"/>
              <a:t> </a:t>
            </a:r>
            <a:r>
              <a:rPr lang="de-DE" altLang="de-DE" b="0"/>
              <a:t>M. Mustermann | Anlass der Präsentation</a:t>
            </a:r>
          </a:p>
        </p:txBody>
      </p:sp>
      <p:sp>
        <p:nvSpPr>
          <p:cNvPr id="5" name="Rectangle 14">
            <a:extLst>
              <a:ext uri="{FF2B5EF4-FFF2-40B4-BE49-F238E27FC236}">
                <a16:creationId xmlns:a16="http://schemas.microsoft.com/office/drawing/2014/main" id="{B0BA02A1-3496-4551-A78E-A99F6A954D5C}"/>
              </a:ext>
            </a:extLst>
          </p:cNvPr>
          <p:cNvSpPr>
            <a:spLocks noGrp="1" noChangeArrowheads="1"/>
          </p:cNvSpPr>
          <p:nvPr>
            <p:ph type="sldNum" sz="quarter" idx="11"/>
            <p:custDataLst>
              <p:tags r:id="rId2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de-DE" altLang="de-DE"/>
              <a:t>Seite </a:t>
            </a:r>
            <a:fld id="{81A43466-4FB0-4783-A5C9-454E4ED408B5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9402485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86538" y="1717675"/>
            <a:ext cx="2014537" cy="4273550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9750" y="1717675"/>
            <a:ext cx="5894388" cy="4273550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Rectangle 13">
            <a:extLst>
              <a:ext uri="{FF2B5EF4-FFF2-40B4-BE49-F238E27FC236}">
                <a16:creationId xmlns:a16="http://schemas.microsoft.com/office/drawing/2014/main" id="{D3DC7AA0-E1A5-46F2-9A55-52C0BA25DC94}"/>
              </a:ext>
            </a:extLst>
          </p:cNvPr>
          <p:cNvSpPr>
            <a:spLocks noGrp="1" noChangeArrowheads="1"/>
          </p:cNvSpPr>
          <p:nvPr>
            <p:ph type="ftr" sz="quarter" idx="10"/>
            <p:custDataLst>
              <p:tags r:id="rId1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de-DE" altLang="de-DE"/>
              <a:t>Präsentationstitel Blindtext Lorem ipsum dolores </a:t>
            </a:r>
            <a:r>
              <a:rPr lang="de-DE" altLang="de-DE" b="0"/>
              <a:t>|</a:t>
            </a:r>
            <a:r>
              <a:rPr lang="de-DE" altLang="de-DE"/>
              <a:t> </a:t>
            </a:r>
            <a:r>
              <a:rPr lang="de-DE" altLang="de-DE" b="0"/>
              <a:t>M. Mustermann | Anlass der Präsentation</a:t>
            </a:r>
          </a:p>
        </p:txBody>
      </p:sp>
      <p:sp>
        <p:nvSpPr>
          <p:cNvPr id="5" name="Rectangle 14">
            <a:extLst>
              <a:ext uri="{FF2B5EF4-FFF2-40B4-BE49-F238E27FC236}">
                <a16:creationId xmlns:a16="http://schemas.microsoft.com/office/drawing/2014/main" id="{DBCA357B-6F94-44AB-841C-5B527CE44E87}"/>
              </a:ext>
            </a:extLst>
          </p:cNvPr>
          <p:cNvSpPr>
            <a:spLocks noGrp="1" noChangeArrowheads="1"/>
          </p:cNvSpPr>
          <p:nvPr>
            <p:ph type="sldNum" sz="quarter" idx="11"/>
            <p:custDataLst>
              <p:tags r:id="rId2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de-DE" altLang="de-DE"/>
              <a:t>Seite </a:t>
            </a:r>
            <a:fld id="{21D4318C-1B9F-496B-A840-7CFBA70B9332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034150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vmlDrawing" Target="../drawings/vmlDrawing1.vml"/><Relationship Id="rId18" Type="http://schemas.openxmlformats.org/officeDocument/2006/relationships/tags" Target="../tags/tag6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1.jpeg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tags" Target="../tags/tag5.xml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4.xml"/><Relationship Id="rId20" Type="http://schemas.openxmlformats.org/officeDocument/2006/relationships/oleObject" Target="../embeddings/oleObject1.bin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3.xml"/><Relationship Id="rId23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19" Type="http://schemas.openxmlformats.org/officeDocument/2006/relationships/tags" Target="../tags/tag7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2.xml"/><Relationship Id="rId22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Rectangle 18" hidden="1">
            <a:extLst>
              <a:ext uri="{FF2B5EF4-FFF2-40B4-BE49-F238E27FC236}">
                <a16:creationId xmlns:a16="http://schemas.microsoft.com/office/drawing/2014/main" id="{772E69E8-C725-475E-85A9-BF23DD80F4F5}"/>
              </a:ext>
            </a:extLst>
          </p:cNvPr>
          <p:cNvGraphicFramePr>
            <a:graphicFrameLocks/>
          </p:cNvGraphicFramePr>
          <p:nvPr>
            <p:custDataLst>
              <p:tags r:id="rId14"/>
            </p:custDataLst>
          </p:nvPr>
        </p:nvGraphicFramePr>
        <p:xfrm>
          <a:off x="0" y="0"/>
          <a:ext cx="158750" cy="15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" r:id="rId20" imgW="0" imgH="0" progId="TCLayout.ActiveDocument.1">
                  <p:embed/>
                </p:oleObj>
              </mc:Choice>
              <mc:Fallback>
                <p:oleObj r:id="rId20" imgW="0" imgH="0" progId="TCLayout.ActiveDocument.1">
                  <p:embed/>
                  <p:pic>
                    <p:nvPicPr>
                      <p:cNvPr id="0" name="Rectangle 18" hidden="1"/>
                      <p:cNvPicPr>
                        <a:picLocks noChangeArrowheads="1"/>
                      </p:cNvPicPr>
                      <p:nvPr/>
                    </p:nvPicPr>
                    <p:blipFill>
                      <a:blip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58750" cy="158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2">
            <a:extLst>
              <a:ext uri="{FF2B5EF4-FFF2-40B4-BE49-F238E27FC236}">
                <a16:creationId xmlns:a16="http://schemas.microsoft.com/office/drawing/2014/main" id="{3D7ADD25-3349-401E-ADBF-66910A17CB5D}"/>
              </a:ext>
            </a:extLst>
          </p:cNvPr>
          <p:cNvSpPr>
            <a:spLocks noGrp="1" noChangeArrowheads="1"/>
          </p:cNvSpPr>
          <p:nvPr>
            <p:ph type="title"/>
            <p:custDataLst>
              <p:tags r:id="rId15"/>
            </p:custDataLst>
          </p:nvPr>
        </p:nvSpPr>
        <p:spPr bwMode="auto">
          <a:xfrm>
            <a:off x="539750" y="1717675"/>
            <a:ext cx="8061325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de-DE" altLang="de-DE"/>
              <a:t>Titel durch Klicken hinzufügen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700CC239-DE75-46EF-89BA-F56B0D253B2B}"/>
              </a:ext>
            </a:extLst>
          </p:cNvPr>
          <p:cNvSpPr>
            <a:spLocks noGrp="1" noChangeArrowheads="1"/>
          </p:cNvSpPr>
          <p:nvPr>
            <p:ph type="body" idx="1"/>
            <p:custDataLst>
              <p:tags r:id="rId16"/>
            </p:custDataLst>
          </p:nvPr>
        </p:nvSpPr>
        <p:spPr bwMode="auto">
          <a:xfrm>
            <a:off x="539750" y="2349500"/>
            <a:ext cx="8061325" cy="3641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/>
              <a:t>Text durck Klicken hinzufügen</a:t>
            </a:r>
          </a:p>
          <a:p>
            <a:pPr lvl="1"/>
            <a:r>
              <a:rPr lang="de-DE" altLang="de-DE"/>
              <a:t>Xxx</a:t>
            </a:r>
          </a:p>
        </p:txBody>
      </p:sp>
      <p:pic>
        <p:nvPicPr>
          <p:cNvPr id="1029" name="Picture 7" descr="TU_Logo_lang_RGB_rot_PPT-2">
            <a:extLst>
              <a:ext uri="{FF2B5EF4-FFF2-40B4-BE49-F238E27FC236}">
                <a16:creationId xmlns:a16="http://schemas.microsoft.com/office/drawing/2014/main" id="{AFCD3982-3E95-4561-8105-50B1FD862D28}"/>
              </a:ext>
            </a:extLst>
          </p:cNvPr>
          <p:cNvPicPr>
            <a:picLocks noChangeAspect="1" noChangeArrowheads="1"/>
          </p:cNvPicPr>
          <p:nvPr>
            <p:custDataLst>
              <p:tags r:id="rId17"/>
            </p:custDataLst>
          </p:nvPr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2650" y="539750"/>
            <a:ext cx="136842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7" name="Rectangle 13">
            <a:extLst>
              <a:ext uri="{FF2B5EF4-FFF2-40B4-BE49-F238E27FC236}">
                <a16:creationId xmlns:a16="http://schemas.microsoft.com/office/drawing/2014/main" id="{25319492-3059-4155-81C8-C29C1A9CBDC4}"/>
              </a:ext>
            </a:extLst>
          </p:cNvPr>
          <p:cNvSpPr>
            <a:spLocks noGrp="1" noChangeArrowheads="1"/>
          </p:cNvSpPr>
          <p:nvPr>
            <p:ph type="ftr" sz="quarter" idx="3"/>
            <p:custDataLst>
              <p:tags r:id="rId18"/>
            </p:custDataLst>
          </p:nvPr>
        </p:nvSpPr>
        <p:spPr bwMode="auto">
          <a:xfrm>
            <a:off x="539750" y="6372225"/>
            <a:ext cx="6624638" cy="15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l">
              <a:defRPr sz="1000" b="1">
                <a:solidFill>
                  <a:schemeClr val="accent1"/>
                </a:solidFill>
              </a:defRPr>
            </a:lvl1pPr>
          </a:lstStyle>
          <a:p>
            <a:r>
              <a:rPr lang="de-DE" altLang="de-DE"/>
              <a:t>Präsentationstitel Blindtext Lorem ipsum dolores </a:t>
            </a:r>
            <a:r>
              <a:rPr lang="de-DE" altLang="de-DE" b="0"/>
              <a:t>|</a:t>
            </a:r>
            <a:r>
              <a:rPr lang="de-DE" altLang="de-DE"/>
              <a:t> </a:t>
            </a:r>
            <a:r>
              <a:rPr lang="de-DE" altLang="de-DE" b="0"/>
              <a:t>M. Mustermann | Anlass der Präsentation</a:t>
            </a:r>
          </a:p>
        </p:txBody>
      </p:sp>
      <p:sp>
        <p:nvSpPr>
          <p:cNvPr id="1038" name="Rectangle 14">
            <a:extLst>
              <a:ext uri="{FF2B5EF4-FFF2-40B4-BE49-F238E27FC236}">
                <a16:creationId xmlns:a16="http://schemas.microsoft.com/office/drawing/2014/main" id="{567871E2-9FA4-4AF3-8855-2100491AF48C}"/>
              </a:ext>
            </a:extLst>
          </p:cNvPr>
          <p:cNvSpPr>
            <a:spLocks noGrp="1" noChangeArrowheads="1"/>
          </p:cNvSpPr>
          <p:nvPr>
            <p:ph type="sldNum" sz="quarter" idx="4"/>
            <p:custDataLst>
              <p:tags r:id="rId19"/>
            </p:custDataLst>
          </p:nvPr>
        </p:nvSpPr>
        <p:spPr bwMode="auto">
          <a:xfrm>
            <a:off x="539750" y="6557963"/>
            <a:ext cx="6624638" cy="15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l">
              <a:defRPr sz="1000">
                <a:solidFill>
                  <a:schemeClr val="accent1"/>
                </a:solidFill>
              </a:defRPr>
            </a:lvl1pPr>
          </a:lstStyle>
          <a:p>
            <a:r>
              <a:rPr lang="de-DE" altLang="de-DE"/>
              <a:t>Seite </a:t>
            </a:r>
            <a:fld id="{F9A8BECE-EA9D-4CAE-B2F1-9C5902258EA4}" type="slidenum">
              <a:rPr lang="de-DE" altLang="de-DE"/>
              <a:pPr/>
              <a:t>‹Nr.›</a:t>
            </a:fld>
            <a:endParaRPr lang="de-DE" altLang="de-DE"/>
          </a:p>
        </p:txBody>
      </p:sp>
      <p:pic>
        <p:nvPicPr>
          <p:cNvPr id="1032" name="Picture 20" descr="TU_130227_PPT_Bild-Nike_Streifen">
            <a:extLst>
              <a:ext uri="{FF2B5EF4-FFF2-40B4-BE49-F238E27FC236}">
                <a16:creationId xmlns:a16="http://schemas.microsoft.com/office/drawing/2014/main" id="{4F874868-B6C8-41BA-B4B0-F78FC043CA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9750"/>
            <a:ext cx="695007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Grafik 3">
            <a:extLst>
              <a:ext uri="{FF2B5EF4-FFF2-40B4-BE49-F238E27FC236}">
                <a16:creationId xmlns:a16="http://schemas.microsoft.com/office/drawing/2014/main" id="{81D80E57-CF76-49AB-B7FE-BF8078060D2A}"/>
              </a:ext>
            </a:extLst>
          </p:cNvPr>
          <p:cNvPicPr>
            <a:picLocks noChangeAspect="1"/>
          </p:cNvPicPr>
          <p:nvPr userDrawn="1"/>
        </p:nvPicPr>
        <p:blipFill>
          <a:blip r:embed="rId23"/>
          <a:stretch>
            <a:fillRect/>
          </a:stretch>
        </p:blipFill>
        <p:spPr>
          <a:xfrm>
            <a:off x="7256314" y="6141285"/>
            <a:ext cx="1440000" cy="492878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hf hdr="0" dt="0"/>
  <p:txStyles>
    <p:titleStyle>
      <a:lvl1pPr algn="l" rtl="0" eaLnBrk="1" fontAlgn="base" hangingPunct="1">
        <a:lnSpc>
          <a:spcPts val="3000"/>
        </a:lnSpc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+mj-lt"/>
          <a:ea typeface="MS PGothic" panose="020B0600070205080204" pitchFamily="34" charset="-128"/>
          <a:cs typeface="ＭＳ Ｐゴシック" charset="0"/>
        </a:defRPr>
      </a:lvl1pPr>
      <a:lvl2pPr algn="l" rtl="0" eaLnBrk="1" fontAlgn="base" hangingPunct="1">
        <a:lnSpc>
          <a:spcPts val="3000"/>
        </a:lnSpc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  <a:ea typeface="MS PGothic" panose="020B0600070205080204" pitchFamily="34" charset="-128"/>
          <a:cs typeface="ＭＳ Ｐゴシック" charset="0"/>
        </a:defRPr>
      </a:lvl2pPr>
      <a:lvl3pPr algn="l" rtl="0" eaLnBrk="1" fontAlgn="base" hangingPunct="1">
        <a:lnSpc>
          <a:spcPts val="3000"/>
        </a:lnSpc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  <a:ea typeface="MS PGothic" panose="020B0600070205080204" pitchFamily="34" charset="-128"/>
          <a:cs typeface="ＭＳ Ｐゴシック" charset="0"/>
        </a:defRPr>
      </a:lvl3pPr>
      <a:lvl4pPr algn="l" rtl="0" eaLnBrk="1" fontAlgn="base" hangingPunct="1">
        <a:lnSpc>
          <a:spcPts val="3000"/>
        </a:lnSpc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  <a:ea typeface="MS PGothic" panose="020B0600070205080204" pitchFamily="34" charset="-128"/>
          <a:cs typeface="ＭＳ Ｐゴシック" charset="0"/>
        </a:defRPr>
      </a:lvl4pPr>
      <a:lvl5pPr algn="l" rtl="0" eaLnBrk="1" fontAlgn="base" hangingPunct="1">
        <a:lnSpc>
          <a:spcPts val="3000"/>
        </a:lnSpc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  <a:ea typeface="MS PGothic" panose="020B0600070205080204" pitchFamily="34" charset="-128"/>
          <a:cs typeface="ＭＳ Ｐゴシック" charset="0"/>
        </a:defRPr>
      </a:lvl5pPr>
      <a:lvl6pPr marL="457200" algn="l" rtl="0" eaLnBrk="1" fontAlgn="base" hangingPunct="1">
        <a:lnSpc>
          <a:spcPts val="3000"/>
        </a:lnSpc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  <a:ea typeface="ＭＳ Ｐゴシック" charset="0"/>
        </a:defRPr>
      </a:lvl6pPr>
      <a:lvl7pPr marL="914400" algn="l" rtl="0" eaLnBrk="1" fontAlgn="base" hangingPunct="1">
        <a:lnSpc>
          <a:spcPts val="3000"/>
        </a:lnSpc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  <a:ea typeface="ＭＳ Ｐゴシック" charset="0"/>
        </a:defRPr>
      </a:lvl7pPr>
      <a:lvl8pPr marL="1371600" algn="l" rtl="0" eaLnBrk="1" fontAlgn="base" hangingPunct="1">
        <a:lnSpc>
          <a:spcPts val="3000"/>
        </a:lnSpc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  <a:ea typeface="ＭＳ Ｐゴシック" charset="0"/>
        </a:defRPr>
      </a:lvl8pPr>
      <a:lvl9pPr marL="1828800" algn="l" rtl="0" eaLnBrk="1" fontAlgn="base" hangingPunct="1">
        <a:lnSpc>
          <a:spcPts val="3000"/>
        </a:lnSpc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  <a:ea typeface="ＭＳ Ｐゴシック" charset="0"/>
        </a:defRPr>
      </a:lvl9pPr>
    </p:titleStyle>
    <p:bodyStyle>
      <a:lvl1pPr marL="342900" indent="-342900" algn="l" rtl="0" eaLnBrk="1" fontAlgn="base" hangingPunct="1">
        <a:lnSpc>
          <a:spcPts val="2200"/>
        </a:lnSpc>
        <a:spcBef>
          <a:spcPct val="0"/>
        </a:spcBef>
        <a:spcAft>
          <a:spcPct val="0"/>
        </a:spcAft>
        <a:defRPr sz="1400">
          <a:solidFill>
            <a:srgbClr val="000000"/>
          </a:solidFill>
          <a:latin typeface="+mn-lt"/>
          <a:ea typeface="MS PGothic" panose="020B0600070205080204" pitchFamily="34" charset="-128"/>
          <a:cs typeface="ＭＳ Ｐゴシック" charset="0"/>
        </a:defRPr>
      </a:lvl1pPr>
      <a:lvl2pPr marL="784225" indent="-244475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400">
          <a:solidFill>
            <a:srgbClr val="000000"/>
          </a:solidFill>
          <a:latin typeface="+mn-lt"/>
          <a:ea typeface="MS PGothic" panose="020B0600070205080204" pitchFamily="34" charset="-128"/>
        </a:defRPr>
      </a:lvl2pPr>
      <a:lvl3pPr marL="1192213" indent="-228600" algn="l" rtl="0" eaLnBrk="1" fontAlgn="base" hangingPunct="1">
        <a:spcBef>
          <a:spcPct val="20000"/>
        </a:spcBef>
        <a:spcAft>
          <a:spcPct val="0"/>
        </a:spcAft>
        <a:buChar char="•"/>
        <a:defRPr sz="1400">
          <a:solidFill>
            <a:schemeClr val="tx1"/>
          </a:solidFill>
          <a:latin typeface="+mn-lt"/>
          <a:ea typeface="MS PGothic" panose="020B0600070205080204" pitchFamily="34" charset="-128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MS PGothic" panose="020B0600070205080204" pitchFamily="34" charset="-128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MS PGothic" panose="020B0600070205080204" pitchFamily="34" charset="-128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4C52EE5C-340C-4677-9587-4B0530F276C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r>
              <a:rPr lang="de-DE" altLang="de-DE"/>
              <a:t>TITEL DER PRÄSENTATION ODER THEMA</a:t>
            </a:r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2114460C-71AE-4F9B-A41D-1968BEF6A752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r>
              <a:rPr lang="de-DE" altLang="de-DE"/>
              <a:t>Max Mustermann | Fachgebiet | Anlass der Präsentation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33971FC-CADD-4081-A8DD-74627B2A7B0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>
            <a:lvl1pPr eaLnBrk="0" hangingPunct="0"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de-DE" altLang="de-DE" sz="1000">
                <a:solidFill>
                  <a:schemeClr val="accent1"/>
                </a:solidFill>
              </a:rPr>
              <a:t>Präsentationstitel Blindtext Lorem ipsum dolores </a:t>
            </a:r>
            <a:r>
              <a:rPr lang="de-DE" altLang="de-DE" sz="1000" b="0">
                <a:solidFill>
                  <a:schemeClr val="accent1"/>
                </a:solidFill>
              </a:rPr>
              <a:t>|</a:t>
            </a:r>
            <a:r>
              <a:rPr lang="de-DE" altLang="de-DE" sz="1000">
                <a:solidFill>
                  <a:schemeClr val="accent1"/>
                </a:solidFill>
              </a:rPr>
              <a:t> </a:t>
            </a:r>
            <a:r>
              <a:rPr lang="de-DE" altLang="de-DE" sz="1000" b="0">
                <a:solidFill>
                  <a:schemeClr val="accent1"/>
                </a:solidFill>
              </a:rPr>
              <a:t>M. Mustermann | Anlass der Präsentation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3FFAB5C-B85D-4D04-925A-0F7BACD91AA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>
            <a:lvl1pPr eaLnBrk="0" hangingPunct="0"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de-DE" altLang="de-DE" sz="1000">
                <a:solidFill>
                  <a:schemeClr val="accent1"/>
                </a:solidFill>
              </a:rPr>
              <a:t>Seite </a:t>
            </a:r>
            <a:fld id="{D6761B63-4D47-4AA5-9297-2C32C75EFA2D}" type="slidenum">
              <a:rPr lang="de-DE" altLang="de-DE" sz="1000">
                <a:solidFill>
                  <a:schemeClr val="accent1"/>
                </a:solidFill>
              </a:rPr>
              <a:pPr eaLnBrk="1" hangingPunct="1"/>
              <a:t>2</a:t>
            </a:fld>
            <a:endParaRPr lang="de-DE" altLang="de-DE" sz="1000">
              <a:solidFill>
                <a:schemeClr val="accent1"/>
              </a:solidFill>
            </a:endParaRPr>
          </a:p>
        </p:txBody>
      </p:sp>
      <p:sp>
        <p:nvSpPr>
          <p:cNvPr id="5122" name="Rectangle 2">
            <a:extLst>
              <a:ext uri="{FF2B5EF4-FFF2-40B4-BE49-F238E27FC236}">
                <a16:creationId xmlns:a16="http://schemas.microsoft.com/office/drawing/2014/main" id="{30180AAC-3FC5-4F52-B36D-71A1751E936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de-DE">
                <a:ea typeface="+mj-ea"/>
                <a:cs typeface="+mj-cs"/>
              </a:rPr>
              <a:t>Hier steht ein Kurztitel</a:t>
            </a:r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A17508BC-21C3-4760-855D-1C1B5AD3E61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de-DE" altLang="de-DE"/>
              <a:t>Fließtext Blindtext arcilis ipsuntis mil il </a:t>
            </a:r>
            <a:r>
              <a:rPr lang="de-DE" altLang="de-DE" b="1"/>
              <a:t>Hervorhebung im Fließtext</a:t>
            </a:r>
            <a:r>
              <a:rPr lang="de-DE" altLang="de-DE"/>
              <a:t> cupti qui blandig endella borehent, </a:t>
            </a:r>
          </a:p>
          <a:p>
            <a:pPr eaLnBrk="1" hangingPunct="1"/>
            <a:r>
              <a:rPr lang="de-DE" altLang="de-DE"/>
              <a:t>aliciae labores molor sum fugiate cullatusam:</a:t>
            </a:r>
          </a:p>
          <a:p>
            <a:pPr eaLnBrk="1" hangingPunct="1"/>
            <a:endParaRPr lang="de-DE" altLang="de-DE"/>
          </a:p>
          <a:p>
            <a:pPr lvl="1" eaLnBrk="1" hangingPunct="1"/>
            <a:r>
              <a:rPr lang="de-DE" altLang="de-DE"/>
              <a:t>Kipitium quae quiatus andandunt landio et aut mi</a:t>
            </a:r>
          </a:p>
          <a:p>
            <a:pPr lvl="1" eaLnBrk="1" hangingPunct="1"/>
            <a:r>
              <a:rPr lang="de-DE" altLang="de-DE"/>
              <a:t>Neseque volenisci vellacearit harum velestis reicipis as ipsum quodicipsunt velectur</a:t>
            </a:r>
          </a:p>
          <a:p>
            <a:pPr lvl="1" eaLnBrk="1" hangingPunct="1"/>
            <a:r>
              <a:rPr lang="de-DE" altLang="de-DE"/>
              <a:t>Sunt alisinvel essi nia quam quid</a:t>
            </a:r>
          </a:p>
          <a:p>
            <a:pPr lvl="1" eaLnBrk="1" hangingPunct="1"/>
            <a:r>
              <a:rPr lang="de-DE" altLang="de-DE"/>
              <a:t>Eum dolupta turit, con nobis et volore, opta con corro doluptas dolupis doluptas dolu </a:t>
            </a:r>
          </a:p>
          <a:p>
            <a:pPr lvl="1" eaLnBrk="1" hangingPunct="1"/>
            <a:r>
              <a:rPr lang="de-DE" altLang="de-DE"/>
              <a:t>Ventore ntiusam aspelignim</a:t>
            </a:r>
          </a:p>
          <a:p>
            <a:pPr lvl="1" eaLnBrk="1" hangingPunct="1"/>
            <a:r>
              <a:rPr lang="de-DE" altLang="de-DE"/>
              <a:t>Volore dolecta turibus, quibea consequo experit aspero velluptas nos conseri orempos  </a:t>
            </a:r>
          </a:p>
          <a:p>
            <a:pPr lvl="1" eaLnBrk="1" hangingPunct="1"/>
            <a:r>
              <a:rPr lang="de-DE" altLang="de-DE"/>
              <a:t>Ad milliassi solorio molupta pe inciatiis eniet earu</a:t>
            </a:r>
          </a:p>
          <a:p>
            <a:pPr eaLnBrk="1" hangingPunct="1"/>
            <a:endParaRPr lang="fr-FR" altLang="de-DE"/>
          </a:p>
          <a:p>
            <a:pPr eaLnBrk="1" hangingPunct="1"/>
            <a:r>
              <a:rPr lang="fr-FR" altLang="de-DE">
                <a:solidFill>
                  <a:schemeClr val="tx2"/>
                </a:solidFill>
              </a:rPr>
              <a:t>Hervorhebung als Fazit Blindtext suntis mil il moloribus cupti qui blandig endella borehent.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UNDODONOTDELETE" val="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.n2nyiRVAk2sY8r3g7e7oQ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cRVlIXFhMUKcTRq50NOd6g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DPJmfxb3zEeiMYzrBxsRIw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JNt415HaAUC2NWp.oTijpw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FjAop8T3kevt464xj92sw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aMkvLq5LE6J6OdVhrKBNw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jfn5jOIkbkq3Gm0R7D0d9g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JNt415HaAUC2NWp.oTijpw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FjAop8T3kevt464xj92sw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JNt415HaAUC2NWp.oTijpw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FjAop8T3kevt464xj92sw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JNt415HaAUC2NWp.oTijpw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FjAop8T3kevt464xj92sw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JNt415HaAUC2NWp.oTijpw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FjAop8T3kevt464xj92sw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JNt415HaAUC2NWp.oTijpw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FjAop8T3kevt464xj92sw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JNt415HaAUC2NWp.oTijpw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FjAop8T3kevt464xj92sw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JNt415HaAUC2NWp.oTijpw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FjAop8T3kevt464xj92sw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JNt415HaAUC2NWp.oTijpw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FjAop8T3kevt464xj92sw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JNt415HaAUC2NWp.oTijpw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FjAop8T3kevt464xj92sw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JNt415HaAUC2NWp.oTijpw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FjAop8T3kevt464xj92sw"/>
</p:tagLst>
</file>

<file path=ppt/theme/theme1.xml><?xml version="1.0" encoding="utf-8"?>
<a:theme xmlns:a="http://schemas.openxmlformats.org/drawingml/2006/main" name="TU_PPT_Master_mitBild_V01_Nike">
  <a:themeElements>
    <a:clrScheme name="Technische Universität Berlin | PowerPoint Master 1">
      <a:dk1>
        <a:srgbClr val="000000"/>
      </a:dk1>
      <a:lt1>
        <a:srgbClr val="FFFFFF"/>
      </a:lt1>
      <a:dk2>
        <a:srgbClr val="C50E1F"/>
      </a:dk2>
      <a:lt2>
        <a:srgbClr val="B2B2B2"/>
      </a:lt2>
      <a:accent1>
        <a:srgbClr val="717171"/>
      </a:accent1>
      <a:accent2>
        <a:srgbClr val="177191"/>
      </a:accent2>
      <a:accent3>
        <a:srgbClr val="FFFFFF"/>
      </a:accent3>
      <a:accent4>
        <a:srgbClr val="000000"/>
      </a:accent4>
      <a:accent5>
        <a:srgbClr val="BBBBBB"/>
      </a:accent5>
      <a:accent6>
        <a:srgbClr val="146683"/>
      </a:accent6>
      <a:hlink>
        <a:srgbClr val="53BDE3"/>
      </a:hlink>
      <a:folHlink>
        <a:srgbClr val="99CC00"/>
      </a:folHlink>
    </a:clrScheme>
    <a:fontScheme name="Technische Universität Berlin | PowerPoint Master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2">
            <a:alpha val="89999"/>
          </a:schemeClr>
        </a:solidFill>
        <a:ln>
          <a:noFill/>
        </a:ln>
        <a:effectLst/>
        <a:extLst>
          <a:ext uri="{91240B29-F687-4f45-9708-019B960494DF}">
            <a14:hiddenLine xmlns:a14="http://schemas.microsoft.com/office/drawing/2010/main" xmlns="" w="952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2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2">
            <a:alpha val="89999"/>
          </a:schemeClr>
        </a:solidFill>
        <a:ln>
          <a:noFill/>
        </a:ln>
        <a:effectLst/>
        <a:extLst>
          <a:ext uri="{91240B29-F687-4f45-9708-019B960494DF}">
            <a14:hiddenLine xmlns:a14="http://schemas.microsoft.com/office/drawing/2010/main" xmlns="" w="952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2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0"/>
          </a:defRPr>
        </a:defPPr>
      </a:lstStyle>
    </a:lnDef>
  </a:objectDefaults>
  <a:extraClrSchemeLst>
    <a:extraClrScheme>
      <a:clrScheme name="Technische Universität Berlin | PowerPoint Master 1">
        <a:dk1>
          <a:srgbClr val="000000"/>
        </a:dk1>
        <a:lt1>
          <a:srgbClr val="FFFFFF"/>
        </a:lt1>
        <a:dk2>
          <a:srgbClr val="C50E1F"/>
        </a:dk2>
        <a:lt2>
          <a:srgbClr val="B2B2B2"/>
        </a:lt2>
        <a:accent1>
          <a:srgbClr val="717171"/>
        </a:accent1>
        <a:accent2>
          <a:srgbClr val="177191"/>
        </a:accent2>
        <a:accent3>
          <a:srgbClr val="FFFFFF"/>
        </a:accent3>
        <a:accent4>
          <a:srgbClr val="000000"/>
        </a:accent4>
        <a:accent5>
          <a:srgbClr val="BBBBBB"/>
        </a:accent5>
        <a:accent6>
          <a:srgbClr val="146683"/>
        </a:accent6>
        <a:hlink>
          <a:srgbClr val="53BDE3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Präsentation1" id="{A8E5B1E3-0915-4D28-B83F-B9559238CFCB}" vid="{6CCE6588-D37E-4071-AA2A-9E8EEB4629A9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</TotalTime>
  <Words>131</Words>
  <Application>Microsoft Office PowerPoint</Application>
  <PresentationFormat>Bildschirmpräsentation (4:3)</PresentationFormat>
  <Paragraphs>17</Paragraphs>
  <Slides>2</Slides>
  <Notes>0</Notes>
  <HiddenSlides>0</HiddenSlides>
  <MMClips>0</MMClips>
  <ScaleCrop>false</ScaleCrop>
  <HeadingPairs>
    <vt:vector size="8" baseType="variant">
      <vt:variant>
        <vt:lpstr>Verwendete Schriftarten</vt:lpstr>
      </vt:variant>
      <vt:variant>
        <vt:i4>2</vt:i4>
      </vt:variant>
      <vt:variant>
        <vt:lpstr>Design</vt:lpstr>
      </vt:variant>
      <vt:variant>
        <vt:i4>1</vt:i4>
      </vt:variant>
      <vt:variant>
        <vt:lpstr>Eingebettete OLE-Server</vt:lpstr>
      </vt:variant>
      <vt:variant>
        <vt:i4>1</vt:i4>
      </vt:variant>
      <vt:variant>
        <vt:lpstr>Folientitel</vt:lpstr>
      </vt:variant>
      <vt:variant>
        <vt:i4>2</vt:i4>
      </vt:variant>
    </vt:vector>
  </HeadingPairs>
  <TitlesOfParts>
    <vt:vector size="6" baseType="lpstr">
      <vt:lpstr>Arial</vt:lpstr>
      <vt:lpstr>MS PGothic</vt:lpstr>
      <vt:lpstr>TU_PPT_Master_mitBild_V01_Nike</vt:lpstr>
      <vt:lpstr>TCLayout.ActiveDocument.1</vt:lpstr>
      <vt:lpstr>TITEL DER PRÄSENTATION ODER THEMA</vt:lpstr>
      <vt:lpstr>Hier steht ein Kurztitel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TITEL DER PRÄSENTATION ODER THEMA</dc:title>
  <dc:creator>TU-Pseudonym 7516634012628446</dc:creator>
  <cp:lastModifiedBy>TU-Pseudonym 7516634012628446</cp:lastModifiedBy>
  <cp:revision>1</cp:revision>
  <dcterms:created xsi:type="dcterms:W3CDTF">2019-04-04T23:35:32Z</dcterms:created>
  <dcterms:modified xsi:type="dcterms:W3CDTF">2019-04-04T23:36:52Z</dcterms:modified>
</cp:coreProperties>
</file>