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95" r:id="rId2"/>
    <p:sldId id="257" r:id="rId3"/>
    <p:sldId id="300" r:id="rId4"/>
    <p:sldId id="298" r:id="rId5"/>
    <p:sldId id="301" r:id="rId6"/>
    <p:sldId id="302" r:id="rId7"/>
    <p:sldId id="296" r:id="rId8"/>
    <p:sldId id="297" r:id="rId9"/>
    <p:sldId id="299" r:id="rId10"/>
  </p:sldIdLst>
  <p:sldSz cx="5400675" cy="5400675"/>
  <p:notesSz cx="9928225" cy="6797675"/>
  <p:defaultTextStyle>
    <a:defPPr>
      <a:defRPr lang="de-DE"/>
    </a:defPPr>
    <a:lvl1pPr marL="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30861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61722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92583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23444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154305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185166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216027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2468880" algn="l" defTabSz="61722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1">
          <p15:clr>
            <a:srgbClr val="A4A3A4"/>
          </p15:clr>
        </p15:guide>
        <p15:guide id="2" pos="170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6636" autoAdjust="0"/>
    <p:restoredTop sz="94608" autoAdjust="0"/>
  </p:normalViewPr>
  <p:slideViewPr>
    <p:cSldViewPr showGuides="1">
      <p:cViewPr varScale="1">
        <p:scale>
          <a:sx n="135" d="100"/>
          <a:sy n="135" d="100"/>
        </p:scale>
        <p:origin x="2568" y="126"/>
      </p:cViewPr>
      <p:guideLst>
        <p:guide orient="horz" pos="1701"/>
        <p:guide pos="1701"/>
      </p:guideLst>
    </p:cSldViewPr>
  </p:slideViewPr>
  <p:outlineViewPr>
    <p:cViewPr>
      <p:scale>
        <a:sx n="33" d="100"/>
        <a:sy n="33" d="100"/>
      </p:scale>
      <p:origin x="0" y="81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3313" cy="339884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597" y="1"/>
            <a:ext cx="4303313" cy="339884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300"/>
            </a:lvl1pPr>
          </a:lstStyle>
          <a:p>
            <a:fld id="{9AD40FB3-13EE-4349-A496-BA45CF80FCAE}" type="datetimeFigureOut">
              <a:rPr lang="de-DE" smtClean="0"/>
              <a:t>20.12.2019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2" y="6456700"/>
            <a:ext cx="4303313" cy="339884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597" y="6456700"/>
            <a:ext cx="4303313" cy="339884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300"/>
            </a:lvl1pPr>
          </a:lstStyle>
          <a:p>
            <a:fld id="{1CD5EEA8-926A-417B-B313-B6E17469FD9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5112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4302230" cy="339883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3701" y="5"/>
            <a:ext cx="4302230" cy="339883"/>
          </a:xfrm>
          <a:prstGeom prst="rect">
            <a:avLst/>
          </a:prstGeom>
        </p:spPr>
        <p:txBody>
          <a:bodyPr vert="horz" lIns="91427" tIns="45713" rIns="91427" bIns="45713" rtlCol="0"/>
          <a:lstStyle>
            <a:lvl1pPr algn="r">
              <a:defRPr sz="1300"/>
            </a:lvl1pPr>
          </a:lstStyle>
          <a:p>
            <a:fld id="{3DA4516A-423D-4F48-820E-F44AFFFFB621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690938" y="511175"/>
            <a:ext cx="2547937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3" rIns="91427" bIns="45713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823" y="3228901"/>
            <a:ext cx="7942580" cy="3058953"/>
          </a:xfrm>
          <a:prstGeom prst="rect">
            <a:avLst/>
          </a:prstGeom>
        </p:spPr>
        <p:txBody>
          <a:bodyPr vert="horz" lIns="91427" tIns="45713" rIns="91427" bIns="45713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4" y="6456618"/>
            <a:ext cx="4302230" cy="339883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3701" y="6456618"/>
            <a:ext cx="4302230" cy="339883"/>
          </a:xfrm>
          <a:prstGeom prst="rect">
            <a:avLst/>
          </a:prstGeom>
        </p:spPr>
        <p:txBody>
          <a:bodyPr vert="horz" lIns="91427" tIns="45713" rIns="91427" bIns="45713" rtlCol="0" anchor="b"/>
          <a:lstStyle>
            <a:lvl1pPr algn="r">
              <a:defRPr sz="1300"/>
            </a:lvl1pPr>
          </a:lstStyle>
          <a:p>
            <a:fld id="{96E79FA6-623F-43D5-A563-95EF69E7BC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9468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172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1pPr>
    <a:lvl2pPr marL="308610" algn="l" defTabSz="6172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2pPr>
    <a:lvl3pPr marL="617220" algn="l" defTabSz="6172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3pPr>
    <a:lvl4pPr marL="925830" algn="l" defTabSz="6172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4pPr>
    <a:lvl5pPr marL="1234440" algn="l" defTabSz="6172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5pPr>
    <a:lvl6pPr marL="1543050" algn="l" defTabSz="6172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6pPr>
    <a:lvl7pPr marL="1851660" algn="l" defTabSz="6172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7pPr>
    <a:lvl8pPr marL="2160270" algn="l" defTabSz="6172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8pPr>
    <a:lvl9pPr marL="2468880" algn="l" defTabSz="617220" rtl="0" eaLnBrk="1" latinLnBrk="0" hangingPunct="1">
      <a:defRPr sz="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690938" y="511175"/>
            <a:ext cx="2547937" cy="25479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79FA6-623F-43D5-A563-95EF69E7BC69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288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690938" y="511175"/>
            <a:ext cx="2547937" cy="25479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79FA6-623F-43D5-A563-95EF69E7BC69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288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690938" y="511175"/>
            <a:ext cx="2547937" cy="25479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79FA6-623F-43D5-A563-95EF69E7BC69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9060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690938" y="511175"/>
            <a:ext cx="2547937" cy="25479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79FA6-623F-43D5-A563-95EF69E7BC69}" type="slidenum">
              <a:rPr lang="de-DE" smtClean="0"/>
              <a:pPr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1033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690938" y="511175"/>
            <a:ext cx="2547937" cy="25479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79FA6-623F-43D5-A563-95EF69E7BC69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15854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690938" y="511175"/>
            <a:ext cx="2547937" cy="25479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79FA6-623F-43D5-A563-95EF69E7BC69}" type="slidenum">
              <a:rPr lang="de-DE" smtClean="0"/>
              <a:pPr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75188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690938" y="511175"/>
            <a:ext cx="2547937" cy="25479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79FA6-623F-43D5-A563-95EF69E7BC69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2881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690938" y="511175"/>
            <a:ext cx="2547937" cy="25479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79FA6-623F-43D5-A563-95EF69E7BC69}" type="slidenum">
              <a:rPr lang="de-DE" smtClean="0"/>
              <a:pPr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288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690938" y="511175"/>
            <a:ext cx="2547937" cy="254793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79FA6-623F-43D5-A563-95EF69E7BC69}" type="slidenum">
              <a:rPr lang="de-DE" smtClean="0"/>
              <a:pPr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76047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5051" y="1677710"/>
            <a:ext cx="4590574" cy="115764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10101" y="3060382"/>
            <a:ext cx="3780473" cy="138017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8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172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258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34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516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688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B1A1D-AC39-4D7D-805D-DB8C782C9AD4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28FA8-0626-4EFC-A2F8-F03FE99E84A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B1A1D-AC39-4D7D-805D-DB8C782C9AD4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28FA8-0626-4EFC-A2F8-F03FE99E84A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26616" y="3470434"/>
            <a:ext cx="4590574" cy="1072634"/>
          </a:xfrm>
        </p:spPr>
        <p:txBody>
          <a:bodyPr anchor="t"/>
          <a:lstStyle>
            <a:lvl1pPr algn="l">
              <a:defRPr sz="27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6616" y="2289037"/>
            <a:ext cx="4590574" cy="1181397"/>
          </a:xfrm>
        </p:spPr>
        <p:txBody>
          <a:bodyPr anchor="b"/>
          <a:lstStyle>
            <a:lvl1pPr marL="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30861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1722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3pPr>
            <a:lvl4pPr marL="92583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23444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85166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216027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4688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B1A1D-AC39-4D7D-805D-DB8C782C9AD4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28FA8-0626-4EFC-A2F8-F03FE99E84A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70034" y="1260158"/>
            <a:ext cx="2385298" cy="356419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745343" y="1260158"/>
            <a:ext cx="2385298" cy="356419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B1A1D-AC39-4D7D-805D-DB8C782C9AD4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28FA8-0626-4EFC-A2F8-F03FE99E84A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70034" y="1208901"/>
            <a:ext cx="2386236" cy="503813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8610" indent="0">
              <a:buNone/>
              <a:defRPr sz="1400" b="1"/>
            </a:lvl2pPr>
            <a:lvl3pPr marL="617220" indent="0">
              <a:buNone/>
              <a:defRPr sz="1200" b="1"/>
            </a:lvl3pPr>
            <a:lvl4pPr marL="925830" indent="0">
              <a:buNone/>
              <a:defRPr sz="1100" b="1"/>
            </a:lvl4pPr>
            <a:lvl5pPr marL="1234440" indent="0">
              <a:buNone/>
              <a:defRPr sz="1100" b="1"/>
            </a:lvl5pPr>
            <a:lvl6pPr marL="1543050" indent="0">
              <a:buNone/>
              <a:defRPr sz="1100" b="1"/>
            </a:lvl6pPr>
            <a:lvl7pPr marL="1851660" indent="0">
              <a:buNone/>
              <a:defRPr sz="1100" b="1"/>
            </a:lvl7pPr>
            <a:lvl8pPr marL="2160270" indent="0">
              <a:buNone/>
              <a:defRPr sz="1100" b="1"/>
            </a:lvl8pPr>
            <a:lvl9pPr marL="2468880" indent="0">
              <a:buNone/>
              <a:defRPr sz="11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70034" y="1712714"/>
            <a:ext cx="2386236" cy="3111639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2743468" y="1208901"/>
            <a:ext cx="2387173" cy="503813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8610" indent="0">
              <a:buNone/>
              <a:defRPr sz="1400" b="1"/>
            </a:lvl2pPr>
            <a:lvl3pPr marL="617220" indent="0">
              <a:buNone/>
              <a:defRPr sz="1200" b="1"/>
            </a:lvl3pPr>
            <a:lvl4pPr marL="925830" indent="0">
              <a:buNone/>
              <a:defRPr sz="1100" b="1"/>
            </a:lvl4pPr>
            <a:lvl5pPr marL="1234440" indent="0">
              <a:buNone/>
              <a:defRPr sz="1100" b="1"/>
            </a:lvl5pPr>
            <a:lvl6pPr marL="1543050" indent="0">
              <a:buNone/>
              <a:defRPr sz="1100" b="1"/>
            </a:lvl6pPr>
            <a:lvl7pPr marL="1851660" indent="0">
              <a:buNone/>
              <a:defRPr sz="1100" b="1"/>
            </a:lvl7pPr>
            <a:lvl8pPr marL="2160270" indent="0">
              <a:buNone/>
              <a:defRPr sz="1100" b="1"/>
            </a:lvl8pPr>
            <a:lvl9pPr marL="2468880" indent="0">
              <a:buNone/>
              <a:defRPr sz="11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2743468" y="1712714"/>
            <a:ext cx="2387173" cy="3111639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B1A1D-AC39-4D7D-805D-DB8C782C9AD4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28FA8-0626-4EFC-A2F8-F03FE99E84A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B1A1D-AC39-4D7D-805D-DB8C782C9AD4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28FA8-0626-4EFC-A2F8-F03FE99E84A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B1A1D-AC39-4D7D-805D-DB8C782C9AD4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28FA8-0626-4EFC-A2F8-F03FE99E84A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0034" y="215027"/>
            <a:ext cx="1776785" cy="915114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111514" y="215028"/>
            <a:ext cx="3019127" cy="4609326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70034" y="1130142"/>
            <a:ext cx="1776785" cy="3694212"/>
          </a:xfrm>
        </p:spPr>
        <p:txBody>
          <a:bodyPr/>
          <a:lstStyle>
            <a:lvl1pPr marL="0" indent="0">
              <a:buNone/>
              <a:defRPr sz="900"/>
            </a:lvl1pPr>
            <a:lvl2pPr marL="308610" indent="0">
              <a:buNone/>
              <a:defRPr sz="800"/>
            </a:lvl2pPr>
            <a:lvl3pPr marL="617220" indent="0">
              <a:buNone/>
              <a:defRPr sz="700"/>
            </a:lvl3pPr>
            <a:lvl4pPr marL="925830" indent="0">
              <a:buNone/>
              <a:defRPr sz="600"/>
            </a:lvl4pPr>
            <a:lvl5pPr marL="1234440" indent="0">
              <a:buNone/>
              <a:defRPr sz="600"/>
            </a:lvl5pPr>
            <a:lvl6pPr marL="1543050" indent="0">
              <a:buNone/>
              <a:defRPr sz="600"/>
            </a:lvl6pPr>
            <a:lvl7pPr marL="1851660" indent="0">
              <a:buNone/>
              <a:defRPr sz="600"/>
            </a:lvl7pPr>
            <a:lvl8pPr marL="2160270" indent="0">
              <a:buNone/>
              <a:defRPr sz="600"/>
            </a:lvl8pPr>
            <a:lvl9pPr marL="2468880" indent="0">
              <a:buNone/>
              <a:defRPr sz="6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B1A1D-AC39-4D7D-805D-DB8C782C9AD4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28FA8-0626-4EFC-A2F8-F03FE99E84A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58570" y="3780473"/>
            <a:ext cx="3240405" cy="446306"/>
          </a:xfrm>
        </p:spPr>
        <p:txBody>
          <a:bodyPr anchor="b"/>
          <a:lstStyle>
            <a:lvl1pPr algn="l">
              <a:defRPr sz="14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058570" y="482560"/>
            <a:ext cx="3240405" cy="3240405"/>
          </a:xfrm>
        </p:spPr>
        <p:txBody>
          <a:bodyPr/>
          <a:lstStyle>
            <a:lvl1pPr marL="0" indent="0">
              <a:buNone/>
              <a:defRPr sz="2200"/>
            </a:lvl1pPr>
            <a:lvl2pPr marL="308610" indent="0">
              <a:buNone/>
              <a:defRPr sz="1900"/>
            </a:lvl2pPr>
            <a:lvl3pPr marL="617220" indent="0">
              <a:buNone/>
              <a:defRPr sz="1600"/>
            </a:lvl3pPr>
            <a:lvl4pPr marL="925830" indent="0">
              <a:buNone/>
              <a:defRPr sz="1400"/>
            </a:lvl4pPr>
            <a:lvl5pPr marL="1234440" indent="0">
              <a:buNone/>
              <a:defRPr sz="1400"/>
            </a:lvl5pPr>
            <a:lvl6pPr marL="1543050" indent="0">
              <a:buNone/>
              <a:defRPr sz="1400"/>
            </a:lvl6pPr>
            <a:lvl7pPr marL="1851660" indent="0">
              <a:buNone/>
              <a:defRPr sz="1400"/>
            </a:lvl7pPr>
            <a:lvl8pPr marL="2160270" indent="0">
              <a:buNone/>
              <a:defRPr sz="1400"/>
            </a:lvl8pPr>
            <a:lvl9pPr marL="2468880" indent="0">
              <a:buNone/>
              <a:defRPr sz="14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058570" y="4226779"/>
            <a:ext cx="3240405" cy="633829"/>
          </a:xfrm>
        </p:spPr>
        <p:txBody>
          <a:bodyPr/>
          <a:lstStyle>
            <a:lvl1pPr marL="0" indent="0">
              <a:buNone/>
              <a:defRPr sz="900"/>
            </a:lvl1pPr>
            <a:lvl2pPr marL="308610" indent="0">
              <a:buNone/>
              <a:defRPr sz="800"/>
            </a:lvl2pPr>
            <a:lvl3pPr marL="617220" indent="0">
              <a:buNone/>
              <a:defRPr sz="700"/>
            </a:lvl3pPr>
            <a:lvl4pPr marL="925830" indent="0">
              <a:buNone/>
              <a:defRPr sz="600"/>
            </a:lvl4pPr>
            <a:lvl5pPr marL="1234440" indent="0">
              <a:buNone/>
              <a:defRPr sz="600"/>
            </a:lvl5pPr>
            <a:lvl6pPr marL="1543050" indent="0">
              <a:buNone/>
              <a:defRPr sz="600"/>
            </a:lvl6pPr>
            <a:lvl7pPr marL="1851660" indent="0">
              <a:buNone/>
              <a:defRPr sz="600"/>
            </a:lvl7pPr>
            <a:lvl8pPr marL="2160270" indent="0">
              <a:buNone/>
              <a:defRPr sz="600"/>
            </a:lvl8pPr>
            <a:lvl9pPr marL="2468880" indent="0">
              <a:buNone/>
              <a:defRPr sz="6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B1A1D-AC39-4D7D-805D-DB8C782C9AD4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28FA8-0626-4EFC-A2F8-F03FE99E84A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B1A1D-AC39-4D7D-805D-DB8C782C9AD4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28FA8-0626-4EFC-A2F8-F03FE99E84A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915489" y="216278"/>
            <a:ext cx="1215152" cy="4608076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70034" y="216278"/>
            <a:ext cx="3555444" cy="4608076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B1A1D-AC39-4D7D-805D-DB8C782C9AD4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28FA8-0626-4EFC-A2F8-F03FE99E84A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70034" y="216277"/>
            <a:ext cx="4860608" cy="900113"/>
          </a:xfrm>
          <a:prstGeom prst="rect">
            <a:avLst/>
          </a:prstGeom>
        </p:spPr>
        <p:txBody>
          <a:bodyPr vert="horz" lIns="61722" tIns="30861" rIns="61722" bIns="30861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70034" y="1260158"/>
            <a:ext cx="4860608" cy="3564196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70034" y="5005626"/>
            <a:ext cx="1260158" cy="287536"/>
          </a:xfrm>
          <a:prstGeom prst="rect">
            <a:avLst/>
          </a:prstGeom>
        </p:spPr>
        <p:txBody>
          <a:bodyPr vert="horz" lIns="61722" tIns="30861" rIns="61722" bIns="30861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B1A1D-AC39-4D7D-805D-DB8C782C9AD4}" type="datetimeFigureOut">
              <a:rPr lang="de-DE" smtClean="0"/>
              <a:pPr/>
              <a:t>20.12.2019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45231" y="5005626"/>
            <a:ext cx="1710214" cy="287536"/>
          </a:xfrm>
          <a:prstGeom prst="rect">
            <a:avLst/>
          </a:prstGeom>
        </p:spPr>
        <p:txBody>
          <a:bodyPr vert="horz" lIns="61722" tIns="30861" rIns="61722" bIns="30861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0484" y="5005626"/>
            <a:ext cx="1260158" cy="287536"/>
          </a:xfrm>
          <a:prstGeom prst="rect">
            <a:avLst/>
          </a:prstGeom>
        </p:spPr>
        <p:txBody>
          <a:bodyPr vert="horz" lIns="61722" tIns="30861" rIns="61722" bIns="30861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28FA8-0626-4EFC-A2F8-F03FE99E84A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1722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31458" indent="-231458" algn="l" defTabSz="61722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01491" indent="-192881" algn="l" defTabSz="617220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77152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indent="-154305" algn="l" defTabSz="61722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88745" indent="-154305" algn="l" defTabSz="617220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9735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0596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31457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623185" indent="-154305" algn="l" defTabSz="61722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861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2583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3444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4305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5166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6027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algn="l" defTabSz="61722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68095" y="468089"/>
            <a:ext cx="2646358" cy="1635216"/>
          </a:xfrm>
        </p:spPr>
        <p:txBody>
          <a:bodyPr>
            <a:noAutofit/>
          </a:bodyPr>
          <a:lstStyle/>
          <a:p>
            <a:pPr algn="r"/>
            <a:r>
              <a:rPr lang="de-DE" sz="6600" b="1" dirty="0"/>
              <a:t>EN 601</a:t>
            </a:r>
            <a:br>
              <a:rPr lang="de-DE" sz="6600" b="1" dirty="0"/>
            </a:br>
            <a:endParaRPr lang="de-DE" sz="6600" b="1" dirty="0"/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288016" y="2519469"/>
            <a:ext cx="4500553" cy="1224701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DE" sz="2200" dirty="0" err="1" smtClean="0"/>
              <a:t>Shuyuan</a:t>
            </a:r>
            <a:r>
              <a:rPr lang="de-DE" sz="2200" dirty="0" smtClean="0"/>
              <a:t> Xu</a:t>
            </a:r>
            <a:endParaRPr lang="de-DE" sz="2200" dirty="0"/>
          </a:p>
        </p:txBody>
      </p:sp>
      <p:pic>
        <p:nvPicPr>
          <p:cNvPr id="4" name="Picture 2" descr="C:\Users\vrotau\AppData\Local\Microsoft\Windows\Temporary Internet Files\Content.Outlook\F63QQJKZ\RSiM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41" y="3924473"/>
            <a:ext cx="3223427" cy="110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Untertitel 2"/>
          <p:cNvSpPr txBox="1">
            <a:spLocks/>
          </p:cNvSpPr>
          <p:nvPr/>
        </p:nvSpPr>
        <p:spPr>
          <a:xfrm>
            <a:off x="288016" y="2124273"/>
            <a:ext cx="3780473" cy="1619897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>
            <a:lvl1pPr marL="0" indent="0" algn="ctr" defTabSz="617220" rtl="0" eaLnBrk="1" latinLnBrk="0" hangingPunct="1">
              <a:spcBef>
                <a:spcPct val="20000"/>
              </a:spcBef>
              <a:buFont typeface="Arial" pitchFamily="34" charset="0"/>
              <a:buNone/>
              <a:defRPr sz="2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8610" indent="0" algn="ctr" defTabSz="617220" rtl="0" eaLnBrk="1" latinLnBrk="0" hangingPunct="1">
              <a:spcBef>
                <a:spcPct val="20000"/>
              </a:spcBef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17220" indent="0" algn="ctr" defTabSz="61722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25830" indent="0" algn="ctr" defTabSz="61722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34440" indent="0" algn="ctr" defTabSz="61722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43050" indent="0" algn="ctr" defTabSz="61722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851660" indent="0" algn="ctr" defTabSz="61722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160270" indent="0" algn="ctr" defTabSz="61722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468880" indent="0" algn="ctr" defTabSz="61722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b="1" dirty="0" smtClean="0">
                <a:solidFill>
                  <a:schemeClr val="tx1"/>
                </a:solidFill>
              </a:rPr>
              <a:t>Guest Researcher</a:t>
            </a:r>
          </a:p>
          <a:p>
            <a:pPr algn="l"/>
            <a:endParaRPr lang="de-DE" b="1" dirty="0" smtClean="0">
              <a:solidFill>
                <a:schemeClr val="tx1"/>
              </a:solidFill>
            </a:endParaRPr>
          </a:p>
          <a:p>
            <a:pPr algn="l"/>
            <a:endParaRPr lang="de-DE" sz="1200" b="1" dirty="0">
              <a:solidFill>
                <a:schemeClr val="tx1"/>
              </a:solidFill>
            </a:endParaRPr>
          </a:p>
          <a:p>
            <a:pPr algn="l"/>
            <a:r>
              <a:rPr lang="de-DE" b="1" dirty="0" smtClean="0">
                <a:solidFill>
                  <a:schemeClr val="tx1"/>
                </a:solidFill>
              </a:rPr>
              <a:t>Research </a:t>
            </a:r>
            <a:r>
              <a:rPr lang="de-DE" b="1" dirty="0" err="1" smtClean="0">
                <a:solidFill>
                  <a:schemeClr val="tx1"/>
                </a:solidFill>
              </a:rPr>
              <a:t>Assistant</a:t>
            </a:r>
            <a:endParaRPr lang="de-DE" b="1" dirty="0" smtClean="0">
              <a:solidFill>
                <a:schemeClr val="tx1"/>
              </a:solidFill>
            </a:endParaRPr>
          </a:p>
          <a:p>
            <a:pPr algn="l"/>
            <a:endParaRPr lang="de-DE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539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68095" y="468089"/>
            <a:ext cx="2646358" cy="1635216"/>
          </a:xfrm>
        </p:spPr>
        <p:txBody>
          <a:bodyPr>
            <a:noAutofit/>
          </a:bodyPr>
          <a:lstStyle/>
          <a:p>
            <a:pPr algn="r"/>
            <a:r>
              <a:rPr lang="de-DE" sz="6600" b="1" dirty="0"/>
              <a:t>EN 602</a:t>
            </a:r>
            <a:br>
              <a:rPr lang="de-DE" sz="6600" b="1" dirty="0"/>
            </a:br>
            <a:endParaRPr lang="de-DE" sz="66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8016" y="2124273"/>
            <a:ext cx="3780473" cy="497211"/>
          </a:xfrm>
        </p:spPr>
        <p:txBody>
          <a:bodyPr/>
          <a:lstStyle/>
          <a:p>
            <a:pPr algn="l"/>
            <a:r>
              <a:rPr lang="de-DE" b="1" dirty="0">
                <a:solidFill>
                  <a:schemeClr val="tx1"/>
                </a:solidFill>
              </a:rPr>
              <a:t>Research Associates</a:t>
            </a: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288016" y="2519469"/>
            <a:ext cx="3780473" cy="1224701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marL="0" marR="0" lvl="0" indent="0" algn="l" defTabSz="6172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Gencer</a:t>
            </a:r>
            <a:r>
              <a:rPr kumimoji="0" lang="de-DE" sz="22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de-DE" sz="2200" dirty="0" smtClean="0"/>
              <a:t>S</a:t>
            </a:r>
            <a:r>
              <a:rPr kumimoji="0" lang="de-DE" sz="22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ümbül</a:t>
            </a:r>
            <a:endParaRPr kumimoji="0" lang="de-DE" sz="2200" b="0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C:\Users\vrotau\AppData\Local\Microsoft\Windows\Temporary Internet Files\Content.Outlook\F63QQJKZ\RSiM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41" y="3924473"/>
            <a:ext cx="3223427" cy="110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68095" y="468089"/>
            <a:ext cx="2646358" cy="1635216"/>
          </a:xfrm>
        </p:spPr>
        <p:txBody>
          <a:bodyPr>
            <a:noAutofit/>
          </a:bodyPr>
          <a:lstStyle/>
          <a:p>
            <a:pPr algn="r"/>
            <a:r>
              <a:rPr lang="de-DE" sz="6600" b="1" dirty="0"/>
              <a:t>EN 603</a:t>
            </a:r>
            <a:br>
              <a:rPr lang="de-DE" sz="6600" b="1" dirty="0"/>
            </a:br>
            <a:endParaRPr lang="de-DE" sz="66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8016" y="2124273"/>
            <a:ext cx="3780473" cy="1728192"/>
          </a:xfrm>
        </p:spPr>
        <p:txBody>
          <a:bodyPr>
            <a:normAutofit/>
          </a:bodyPr>
          <a:lstStyle/>
          <a:p>
            <a:pPr lvl="0" algn="l"/>
            <a:r>
              <a:rPr lang="de-DE" b="1" dirty="0">
                <a:solidFill>
                  <a:prstClr val="black"/>
                </a:solidFill>
              </a:rPr>
              <a:t>System Administrator</a:t>
            </a:r>
          </a:p>
          <a:p>
            <a:pPr lvl="0" algn="l"/>
            <a:endParaRPr lang="de-DE" sz="1000" b="1" dirty="0">
              <a:solidFill>
                <a:prstClr val="black"/>
              </a:solidFill>
            </a:endParaRPr>
          </a:p>
          <a:p>
            <a:pPr lvl="0" algn="l"/>
            <a:endParaRPr lang="de-DE" sz="1400" b="1" dirty="0">
              <a:solidFill>
                <a:prstClr val="black"/>
              </a:solidFill>
            </a:endParaRPr>
          </a:p>
          <a:p>
            <a:pPr lvl="0" algn="l"/>
            <a:r>
              <a:rPr lang="de-DE" b="1" dirty="0">
                <a:solidFill>
                  <a:prstClr val="black"/>
                </a:solidFill>
              </a:rPr>
              <a:t>Research </a:t>
            </a:r>
            <a:r>
              <a:rPr lang="de-DE" b="1" dirty="0" err="1">
                <a:solidFill>
                  <a:prstClr val="black"/>
                </a:solidFill>
              </a:rPr>
              <a:t>Assistant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288016" y="2519469"/>
            <a:ext cx="3780473" cy="1224701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marL="0" marR="0" lvl="0" indent="0" algn="l" defTabSz="6172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C:\Users\vrotau\AppData\Local\Microsoft\Windows\Temporary Internet Files\Content.Outlook\F63QQJKZ\RSiM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41" y="3924473"/>
            <a:ext cx="3223427" cy="110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Untertitel 2">
            <a:extLst>
              <a:ext uri="{FF2B5EF4-FFF2-40B4-BE49-F238E27FC236}">
                <a16:creationId xmlns:a16="http://schemas.microsoft.com/office/drawing/2014/main" id="{43896D66-E912-40C1-BB02-0B4DAA7AABAA}"/>
              </a:ext>
            </a:extLst>
          </p:cNvPr>
          <p:cNvSpPr txBox="1">
            <a:spLocks/>
          </p:cNvSpPr>
          <p:nvPr/>
        </p:nvSpPr>
        <p:spPr>
          <a:xfrm>
            <a:off x="288016" y="2483748"/>
            <a:ext cx="4428545" cy="1224701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marL="0" marR="0" lvl="0" indent="0" algn="l" defTabSz="6172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DE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Adela </a:t>
            </a:r>
            <a:r>
              <a:rPr kumimoji="0" lang="de-DE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Westedt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172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de-DE" sz="2200" dirty="0"/>
          </a:p>
          <a:p>
            <a:pPr lvl="0">
              <a:spcBef>
                <a:spcPct val="20000"/>
              </a:spcBef>
              <a:defRPr/>
            </a:pPr>
            <a:r>
              <a:rPr lang="de-DE" sz="2200" dirty="0"/>
              <a:t>Sophia Biljan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984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68095" y="468089"/>
            <a:ext cx="2646358" cy="1635216"/>
          </a:xfrm>
        </p:spPr>
        <p:txBody>
          <a:bodyPr>
            <a:noAutofit/>
          </a:bodyPr>
          <a:lstStyle/>
          <a:p>
            <a:pPr algn="r"/>
            <a:r>
              <a:rPr lang="de-DE" sz="6600" b="1" dirty="0"/>
              <a:t>EN 604</a:t>
            </a:r>
            <a:br>
              <a:rPr lang="de-DE" sz="6600" b="1" dirty="0"/>
            </a:br>
            <a:endParaRPr lang="de-DE" sz="66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8016" y="2124273"/>
            <a:ext cx="3780473" cy="1619897"/>
          </a:xfrm>
        </p:spPr>
        <p:txBody>
          <a:bodyPr/>
          <a:lstStyle/>
          <a:p>
            <a:pPr algn="l"/>
            <a:r>
              <a:rPr lang="de-DE" b="1" dirty="0">
                <a:solidFill>
                  <a:schemeClr val="tx1"/>
                </a:solidFill>
              </a:rPr>
              <a:t>Research Associates</a:t>
            </a:r>
          </a:p>
          <a:p>
            <a:pPr algn="l"/>
            <a:endParaRPr lang="de-DE" b="1" dirty="0">
              <a:solidFill>
                <a:schemeClr val="tx1"/>
              </a:solidFill>
            </a:endParaRPr>
          </a:p>
          <a:p>
            <a:pPr algn="l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288016" y="2519469"/>
            <a:ext cx="4428545" cy="1224701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marL="0" marR="0" lvl="0" indent="0" algn="l" defTabSz="6172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2200" dirty="0" smtClean="0"/>
              <a:t>Dr. Ing. Jian Kang </a:t>
            </a:r>
          </a:p>
          <a:p>
            <a:pPr lvl="0">
              <a:spcBef>
                <a:spcPct val="20000"/>
              </a:spcBef>
              <a:defRPr/>
            </a:pPr>
            <a:r>
              <a:rPr lang="de-DE" sz="2200" dirty="0"/>
              <a:t>Dr. </a:t>
            </a:r>
            <a:r>
              <a:rPr lang="de-DE" sz="2200" dirty="0" err="1"/>
              <a:t>Sayyed</a:t>
            </a:r>
            <a:r>
              <a:rPr lang="de-DE" sz="2200" dirty="0"/>
              <a:t> Mahdyar </a:t>
            </a:r>
            <a:r>
              <a:rPr lang="de-DE" sz="2200" dirty="0" err="1" smtClean="0"/>
              <a:t>Ravanbakhsh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C:\Users\vrotau\AppData\Local\Microsoft\Windows\Temporary Internet Files\Content.Outlook\F63QQJKZ\RSiM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41" y="3924473"/>
            <a:ext cx="3223427" cy="110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3108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4113" y="468089"/>
            <a:ext cx="4530340" cy="1635216"/>
          </a:xfrm>
        </p:spPr>
        <p:txBody>
          <a:bodyPr>
            <a:noAutofit/>
          </a:bodyPr>
          <a:lstStyle/>
          <a:p>
            <a:pPr algn="r"/>
            <a:r>
              <a:rPr lang="de-DE" sz="6600" b="1" dirty="0"/>
              <a:t>EN 605/606</a:t>
            </a:r>
            <a:br>
              <a:rPr lang="de-DE" sz="6600" b="1" dirty="0"/>
            </a:br>
            <a:endParaRPr lang="de-DE" sz="66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8016" y="2124273"/>
            <a:ext cx="3780473" cy="1619897"/>
          </a:xfrm>
        </p:spPr>
        <p:txBody>
          <a:bodyPr>
            <a:normAutofit/>
          </a:bodyPr>
          <a:lstStyle/>
          <a:p>
            <a:pPr algn="l"/>
            <a:r>
              <a:rPr lang="de-DE" b="1" dirty="0">
                <a:solidFill>
                  <a:schemeClr val="tx1"/>
                </a:solidFill>
              </a:rPr>
              <a:t>Research </a:t>
            </a:r>
            <a:r>
              <a:rPr lang="de-DE" b="1" dirty="0" err="1" smtClean="0">
                <a:solidFill>
                  <a:schemeClr val="tx1"/>
                </a:solidFill>
              </a:rPr>
              <a:t>Associate</a:t>
            </a:r>
            <a:endParaRPr lang="de-DE" b="1" dirty="0" smtClean="0">
              <a:solidFill>
                <a:schemeClr val="tx1"/>
              </a:solidFill>
            </a:endParaRPr>
          </a:p>
          <a:p>
            <a:pPr algn="l"/>
            <a:endParaRPr lang="de-DE" b="1" dirty="0">
              <a:solidFill>
                <a:schemeClr val="tx1"/>
              </a:solidFill>
            </a:endParaRPr>
          </a:p>
          <a:p>
            <a:pPr algn="l"/>
            <a:endParaRPr lang="de-DE" sz="1600" b="1" dirty="0">
              <a:solidFill>
                <a:schemeClr val="tx1"/>
              </a:solidFill>
            </a:endParaRPr>
          </a:p>
          <a:p>
            <a:pPr algn="l"/>
            <a:r>
              <a:rPr lang="de-DE" b="1" dirty="0" err="1" smtClean="0">
                <a:solidFill>
                  <a:schemeClr val="tx1"/>
                </a:solidFill>
              </a:rPr>
              <a:t>RSiM</a:t>
            </a:r>
            <a:r>
              <a:rPr lang="de-DE" b="1" dirty="0" smtClean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chemeClr val="tx1"/>
                </a:solidFill>
              </a:rPr>
              <a:t>Meeting Room</a:t>
            </a:r>
          </a:p>
          <a:p>
            <a:pPr algn="l"/>
            <a:endParaRPr lang="de-DE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C:\Users\vrotau\AppData\Local\Microsoft\Windows\Temporary Internet Files\Content.Outlook\F63QQJKZ\RSiM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41" y="3924473"/>
            <a:ext cx="3223427" cy="110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Untertitel 2"/>
          <p:cNvSpPr txBox="1">
            <a:spLocks/>
          </p:cNvSpPr>
          <p:nvPr/>
        </p:nvSpPr>
        <p:spPr>
          <a:xfrm>
            <a:off x="288016" y="2519469"/>
            <a:ext cx="3780473" cy="1224701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marL="0" marR="0" lvl="0" indent="0" algn="l" defTabSz="6172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Tristan </a:t>
            </a:r>
            <a:r>
              <a:rPr lang="de-DE" sz="2200" dirty="0"/>
              <a:t>K</a:t>
            </a:r>
            <a:r>
              <a:rPr kumimoji="0" lang="de-DE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reuziger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5598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68095" y="468089"/>
            <a:ext cx="2646358" cy="1635216"/>
          </a:xfrm>
        </p:spPr>
        <p:txBody>
          <a:bodyPr>
            <a:noAutofit/>
          </a:bodyPr>
          <a:lstStyle/>
          <a:p>
            <a:pPr algn="r"/>
            <a:r>
              <a:rPr lang="de-DE" sz="6600" b="1" dirty="0"/>
              <a:t>EN 605</a:t>
            </a:r>
            <a:br>
              <a:rPr lang="de-DE" sz="6600" b="1" dirty="0"/>
            </a:br>
            <a:endParaRPr lang="de-DE" sz="66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8016" y="2124273"/>
            <a:ext cx="3780473" cy="1619897"/>
          </a:xfrm>
        </p:spPr>
        <p:txBody>
          <a:bodyPr/>
          <a:lstStyle/>
          <a:p>
            <a:pPr algn="l"/>
            <a:r>
              <a:rPr lang="de-DE" b="1" dirty="0">
                <a:solidFill>
                  <a:schemeClr val="tx1"/>
                </a:solidFill>
              </a:rPr>
              <a:t>Research Associate</a:t>
            </a:r>
          </a:p>
          <a:p>
            <a:pPr algn="l"/>
            <a:endParaRPr lang="de-DE" b="1" dirty="0">
              <a:solidFill>
                <a:schemeClr val="tx1"/>
              </a:solidFill>
            </a:endParaRPr>
          </a:p>
          <a:p>
            <a:pPr algn="l"/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288016" y="2519469"/>
            <a:ext cx="4428545" cy="1224701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marL="0" marR="0" lvl="0" indent="0" algn="l" defTabSz="6172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C:\Users\vrotau\AppData\Local\Microsoft\Windows\Temporary Internet Files\Content.Outlook\F63QQJKZ\RSiM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41" y="3924473"/>
            <a:ext cx="3223427" cy="110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Untertitel 2"/>
          <p:cNvSpPr txBox="1">
            <a:spLocks/>
          </p:cNvSpPr>
          <p:nvPr/>
        </p:nvSpPr>
        <p:spPr>
          <a:xfrm>
            <a:off x="288016" y="2519469"/>
            <a:ext cx="3780473" cy="1224701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marL="0" marR="0" lvl="0" indent="0" algn="l" defTabSz="6172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de-DE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Tristan Kreuziger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019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68095" y="468089"/>
            <a:ext cx="2646358" cy="1635216"/>
          </a:xfrm>
        </p:spPr>
        <p:txBody>
          <a:bodyPr>
            <a:noAutofit/>
          </a:bodyPr>
          <a:lstStyle/>
          <a:p>
            <a:pPr algn="r"/>
            <a:r>
              <a:rPr lang="de-DE" sz="6600" b="1" dirty="0"/>
              <a:t>EN 628</a:t>
            </a:r>
            <a:br>
              <a:rPr lang="de-DE" sz="6600" b="1" dirty="0"/>
            </a:br>
            <a:endParaRPr lang="de-DE" sz="66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8016" y="2124273"/>
            <a:ext cx="3780473" cy="497211"/>
          </a:xfrm>
        </p:spPr>
        <p:txBody>
          <a:bodyPr/>
          <a:lstStyle/>
          <a:p>
            <a:pPr algn="l"/>
            <a:r>
              <a:rPr lang="de-DE" b="1" dirty="0">
                <a:solidFill>
                  <a:schemeClr val="tx1"/>
                </a:solidFill>
              </a:rPr>
              <a:t>Sekretariat</a:t>
            </a: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288016" y="2519469"/>
            <a:ext cx="3780473" cy="1224701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marL="0" marR="0" lvl="0" indent="0" algn="l" defTabSz="61722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de-DE" sz="2200" dirty="0" smtClean="0"/>
              <a:t>Sara Tennstedt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C:\Users\vrotau\AppData\Local\Microsoft\Windows\Temporary Internet Files\Content.Outlook\F63QQJKZ\RSiM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41" y="3924473"/>
            <a:ext cx="3223427" cy="110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539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68095" y="468089"/>
            <a:ext cx="2646358" cy="1635216"/>
          </a:xfrm>
        </p:spPr>
        <p:txBody>
          <a:bodyPr>
            <a:noAutofit/>
          </a:bodyPr>
          <a:lstStyle/>
          <a:p>
            <a:pPr algn="r"/>
            <a:r>
              <a:rPr lang="de-DE" sz="6600" b="1" dirty="0"/>
              <a:t>EN 627</a:t>
            </a:r>
            <a:br>
              <a:rPr lang="de-DE" sz="6600" b="1" dirty="0"/>
            </a:br>
            <a:endParaRPr lang="de-DE" sz="66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8016" y="2124273"/>
            <a:ext cx="3780473" cy="497211"/>
          </a:xfrm>
        </p:spPr>
        <p:txBody>
          <a:bodyPr/>
          <a:lstStyle/>
          <a:p>
            <a:pPr algn="l"/>
            <a:r>
              <a:rPr lang="de-DE" b="1" dirty="0">
                <a:solidFill>
                  <a:schemeClr val="tx1"/>
                </a:solidFill>
              </a:rPr>
              <a:t>Head</a:t>
            </a: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288016" y="2519469"/>
            <a:ext cx="3780473" cy="1224701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de-DE" sz="2200" dirty="0"/>
              <a:t>Prof. Dr. Begüm Demir </a:t>
            </a: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C:\Users\vrotau\AppData\Local\Microsoft\Windows\Temporary Internet Files\Content.Outlook\F63QQJKZ\RSiM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41" y="3924473"/>
            <a:ext cx="3223427" cy="110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539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568095" y="468089"/>
            <a:ext cx="2646358" cy="1635216"/>
          </a:xfrm>
        </p:spPr>
        <p:txBody>
          <a:bodyPr>
            <a:noAutofit/>
          </a:bodyPr>
          <a:lstStyle/>
          <a:p>
            <a:pPr algn="r"/>
            <a:r>
              <a:rPr lang="de-DE" sz="6600" b="1" dirty="0"/>
              <a:t>EN 629</a:t>
            </a:r>
            <a:br>
              <a:rPr lang="de-DE" sz="6600" b="1" dirty="0"/>
            </a:br>
            <a:endParaRPr lang="de-DE" sz="66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88016" y="2124273"/>
            <a:ext cx="3780473" cy="497211"/>
          </a:xfrm>
        </p:spPr>
        <p:txBody>
          <a:bodyPr/>
          <a:lstStyle/>
          <a:p>
            <a:pPr algn="l"/>
            <a:r>
              <a:rPr lang="de-DE" b="1" dirty="0">
                <a:solidFill>
                  <a:schemeClr val="tx1"/>
                </a:solidFill>
              </a:rPr>
              <a:t>Research </a:t>
            </a:r>
            <a:r>
              <a:rPr lang="de-DE" b="1" dirty="0" err="1">
                <a:solidFill>
                  <a:schemeClr val="tx1"/>
                </a:solidFill>
              </a:rPr>
              <a:t>Assistants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5" name="Untertitel 2"/>
          <p:cNvSpPr txBox="1">
            <a:spLocks/>
          </p:cNvSpPr>
          <p:nvPr/>
        </p:nvSpPr>
        <p:spPr>
          <a:xfrm>
            <a:off x="288016" y="2519469"/>
            <a:ext cx="3780473" cy="1224701"/>
          </a:xfrm>
          <a:prstGeom prst="rect">
            <a:avLst/>
          </a:prstGeom>
        </p:spPr>
        <p:txBody>
          <a:bodyPr vert="horz" lIns="61722" tIns="30861" rIns="61722" bIns="30861" rtlCol="0">
            <a:normAutofit/>
          </a:bodyPr>
          <a:lstStyle/>
          <a:p>
            <a:pPr lvl="0">
              <a:spcBef>
                <a:spcPct val="20000"/>
              </a:spcBef>
              <a:defRPr/>
            </a:pPr>
            <a:endParaRPr kumimoji="0" lang="de-DE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" name="Picture 2" descr="C:\Users\vrotau\AppData\Local\Microsoft\Windows\Temporary Internet Files\Content.Outlook\F63QQJKZ\RSiM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241" y="3924473"/>
            <a:ext cx="3223427" cy="1103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42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</Words>
  <Application>Microsoft Office PowerPoint</Application>
  <PresentationFormat>Benutzerdefiniert</PresentationFormat>
  <Paragraphs>47</Paragraphs>
  <Slides>9</Slides>
  <Notes>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2" baseType="lpstr">
      <vt:lpstr>Arial</vt:lpstr>
      <vt:lpstr>Calibri</vt:lpstr>
      <vt:lpstr>Larissa-Design</vt:lpstr>
      <vt:lpstr>EN 601 </vt:lpstr>
      <vt:lpstr>EN 602 </vt:lpstr>
      <vt:lpstr>EN 603 </vt:lpstr>
      <vt:lpstr>EN 604 </vt:lpstr>
      <vt:lpstr>EN 605/606 </vt:lpstr>
      <vt:lpstr>EN 605 </vt:lpstr>
      <vt:lpstr>EN 628 </vt:lpstr>
      <vt:lpstr>EN 627 </vt:lpstr>
      <vt:lpstr>EN 629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 705 EN 706</dc:title>
  <dc:creator>mjesio</dc:creator>
  <cp:lastModifiedBy>Sophia Biljan</cp:lastModifiedBy>
  <cp:revision>165</cp:revision>
  <cp:lastPrinted>2019-12-20T12:12:34Z</cp:lastPrinted>
  <dcterms:created xsi:type="dcterms:W3CDTF">2010-04-13T12:52:05Z</dcterms:created>
  <dcterms:modified xsi:type="dcterms:W3CDTF">2019-12-20T12:20:41Z</dcterms:modified>
</cp:coreProperties>
</file>