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handoutMasterIdLst>
    <p:handoutMasterId r:id="rId3"/>
  </p:handoutMasterIdLst>
  <p:sldIdLst>
    <p:sldId id="259" r:id="rId2"/>
  </p:sldIdLst>
  <p:sldSz cx="30268863" cy="427926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07"/>
    <p:restoredTop sz="96221"/>
  </p:normalViewPr>
  <p:slideViewPr>
    <p:cSldViewPr snapToGrid="0" snapToObjects="1">
      <p:cViewPr>
        <p:scale>
          <a:sx n="57" d="100"/>
          <a:sy n="57" d="100"/>
        </p:scale>
        <p:origin x="1104" y="-84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21" d="100"/>
          <a:sy n="121" d="100"/>
        </p:scale>
        <p:origin x="436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083BD4-D2C3-F744-B9EE-AFE7AE914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295E08-4E9F-2B4A-B4B6-7DB191AD68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E07A6-8D8D-7444-98C7-F052C7312C36}" type="datetimeFigureOut">
              <a:rPr lang="en-DE" smtClean="0"/>
              <a:t>18.07.21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09A08E-1A8B-E04D-AE7A-B7B695F3EC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4D9527-F0C2-6445-9FC9-C3195A861E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A9B6B-934E-A14B-80ED-9007F9431AEC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138415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693D0E2-AF13-F049-BAD3-F09853CDBF0C}"/>
              </a:ext>
            </a:extLst>
          </p:cNvPr>
          <p:cNvSpPr/>
          <p:nvPr userDrawn="1"/>
        </p:nvSpPr>
        <p:spPr>
          <a:xfrm>
            <a:off x="590548" y="3934788"/>
            <a:ext cx="14400000" cy="34200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665242-9526-984E-9F18-C64EFDB4F89B}"/>
              </a:ext>
            </a:extLst>
          </p:cNvPr>
          <p:cNvSpPr/>
          <p:nvPr userDrawn="1"/>
        </p:nvSpPr>
        <p:spPr>
          <a:xfrm>
            <a:off x="-19534" y="-26434"/>
            <a:ext cx="30303145" cy="3654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1E0946-C2FB-B348-81B4-CE45D42FDE83}"/>
              </a:ext>
            </a:extLst>
          </p:cNvPr>
          <p:cNvSpPr/>
          <p:nvPr userDrawn="1"/>
        </p:nvSpPr>
        <p:spPr>
          <a:xfrm>
            <a:off x="590551" y="38351012"/>
            <a:ext cx="29087762" cy="3790122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110E3C-9531-CE4E-862F-BD17352CA6A1}"/>
              </a:ext>
            </a:extLst>
          </p:cNvPr>
          <p:cNvSpPr/>
          <p:nvPr userDrawn="1"/>
        </p:nvSpPr>
        <p:spPr>
          <a:xfrm>
            <a:off x="15273683" y="3934788"/>
            <a:ext cx="14400000" cy="34200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29112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92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3026847" rtl="0" eaLnBrk="1" latinLnBrk="0" hangingPunct="1">
        <a:lnSpc>
          <a:spcPct val="90000"/>
        </a:lnSpc>
        <a:spcBef>
          <a:spcPct val="0"/>
        </a:spcBef>
        <a:buNone/>
        <a:defRPr sz="145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712" indent="-756712" algn="l" defTabSz="3026847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9" kern="1200">
          <a:solidFill>
            <a:schemeClr val="tx1"/>
          </a:solidFill>
          <a:latin typeface="+mn-lt"/>
          <a:ea typeface="+mn-ea"/>
          <a:cs typeface="+mn-cs"/>
        </a:defRPr>
      </a:lvl1pPr>
      <a:lvl2pPr marL="2270135" indent="-756712" algn="l" defTabSz="302684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559" indent="-756712" algn="l" defTabSz="302684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982" indent="-756712" algn="l" defTabSz="302684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405" indent="-756712" algn="l" defTabSz="302684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829" indent="-756712" algn="l" defTabSz="302684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7252" indent="-756712" algn="l" defTabSz="302684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676" indent="-756712" algn="l" defTabSz="302684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4099" indent="-756712" algn="l" defTabSz="302684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423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847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270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694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7117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541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964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388" algn="l" defTabSz="3026847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://www.bigearth.eu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hyperlink" Target="http://www.universita-telematica.it/info_uniecampus_frequenza.asp?utm_source=Google&amp;utm_medium=Search&amp;utm_term=Ecampus.Frequenza&amp;utm_content=2.Search&amp;utm_campaign=1001.LAUREA/FREQUENZA&amp;idm=105524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hyperlink" Target="https://www.rsim.tu-berlin.de/menue/remote_sensing_image_analysis_group/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rId2"/>
            <a:extLst>
              <a:ext uri="{FF2B5EF4-FFF2-40B4-BE49-F238E27FC236}">
                <a16:creationId xmlns:a16="http://schemas.microsoft.com/office/drawing/2014/main" id="{05A3E469-E043-5448-83AC-14FA3F3CE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6589" y="1778306"/>
            <a:ext cx="5777329" cy="134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hlinkClick r:id="rId4"/>
            <a:extLst>
              <a:ext uri="{FF2B5EF4-FFF2-40B4-BE49-F238E27FC236}">
                <a16:creationId xmlns:a16="http://schemas.microsoft.com/office/drawing/2014/main" id="{0C19A28A-8A55-BD4C-91B0-C58E79CD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8713" y="407816"/>
            <a:ext cx="2995205" cy="102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5">
            <a:extLst>
              <a:ext uri="{FF2B5EF4-FFF2-40B4-BE49-F238E27FC236}">
                <a16:creationId xmlns:a16="http://schemas.microsoft.com/office/drawing/2014/main" id="{A539B84C-3249-7348-BC0E-1985B89E3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45" y="630282"/>
            <a:ext cx="4100085" cy="229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93">
            <a:extLst>
              <a:ext uri="{FF2B5EF4-FFF2-40B4-BE49-F238E27FC236}">
                <a16:creationId xmlns:a16="http://schemas.microsoft.com/office/drawing/2014/main" id="{5B0B3B87-5B48-9148-A748-6941C7B16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13" y="4770506"/>
            <a:ext cx="14382000" cy="23634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157642" tIns="157642" rIns="157642" bIns="157642"/>
          <a:lstStyle/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laborum.</a:t>
            </a:r>
          </a:p>
          <a:p>
            <a:pPr algn="just">
              <a:defRPr/>
            </a:pPr>
            <a:endParaRPr lang="en-GB" sz="2800" dirty="0"/>
          </a:p>
        </p:txBody>
      </p:sp>
      <p:sp>
        <p:nvSpPr>
          <p:cNvPr id="8" name="Text Box 193">
            <a:extLst>
              <a:ext uri="{FF2B5EF4-FFF2-40B4-BE49-F238E27FC236}">
                <a16:creationId xmlns:a16="http://schemas.microsoft.com/office/drawing/2014/main" id="{498E346A-3B68-A046-8D7E-2BB51CDD9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291" y="13981169"/>
            <a:ext cx="14382000" cy="241310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157642" tIns="157642" rIns="157642" bIns="157642"/>
          <a:lstStyle/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laborum.</a:t>
            </a:r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laborum.</a:t>
            </a:r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laborum. 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</a:t>
            </a:r>
            <a:r>
              <a:rPr lang="en-GB" sz="2800" dirty="0" err="1"/>
              <a:t>laborum</a:t>
            </a:r>
            <a:r>
              <a:rPr lang="en-GB" sz="2800" dirty="0"/>
              <a:t>.</a:t>
            </a:r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r>
              <a:rPr lang="en-GB" sz="2800" dirty="0"/>
              <a:t>Lorem ipsum </a:t>
            </a:r>
            <a:r>
              <a:rPr lang="en-GB" sz="2800" dirty="0" err="1"/>
              <a:t>dolor</a:t>
            </a:r>
            <a:r>
              <a:rPr lang="en-GB" sz="2800" dirty="0"/>
              <a:t> sit </a:t>
            </a:r>
            <a:r>
              <a:rPr lang="en-GB" sz="2800" dirty="0" err="1"/>
              <a:t>amet</a:t>
            </a:r>
            <a:r>
              <a:rPr lang="en-GB" sz="2800" dirty="0"/>
              <a:t>, </a:t>
            </a:r>
            <a:r>
              <a:rPr lang="en-GB" sz="2800" dirty="0" err="1"/>
              <a:t>consectetur</a:t>
            </a:r>
            <a:r>
              <a:rPr lang="en-GB" sz="2800" dirty="0"/>
              <a:t> </a:t>
            </a:r>
            <a:r>
              <a:rPr lang="en-GB" sz="2800" dirty="0" err="1"/>
              <a:t>adipiscing</a:t>
            </a:r>
            <a:r>
              <a:rPr lang="en-GB" sz="2800" dirty="0"/>
              <a:t>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labore</a:t>
            </a:r>
            <a:r>
              <a:rPr lang="en-GB" sz="2800" dirty="0"/>
              <a:t>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</a:t>
            </a:r>
            <a:r>
              <a:rPr lang="en-GB" sz="2800" dirty="0" err="1"/>
              <a:t>dolor</a:t>
            </a:r>
            <a:r>
              <a:rPr lang="en-GB" sz="2800" dirty="0"/>
              <a:t>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</a:t>
            </a:r>
            <a:r>
              <a:rPr lang="en-GB" sz="2800" dirty="0" err="1"/>
              <a:t>velit</a:t>
            </a:r>
            <a:r>
              <a:rPr lang="en-GB" sz="2800" dirty="0"/>
              <a:t>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</a:t>
            </a:r>
            <a:r>
              <a:rPr lang="en-GB" sz="2800" dirty="0" err="1"/>
              <a:t>laborum</a:t>
            </a:r>
            <a:r>
              <a:rPr lang="en-GB" sz="2800" dirty="0"/>
              <a:t>. Lorem ipsum </a:t>
            </a:r>
            <a:r>
              <a:rPr lang="en-GB" sz="2800" dirty="0" err="1"/>
              <a:t>dolor</a:t>
            </a:r>
            <a:r>
              <a:rPr lang="en-GB" sz="2800" dirty="0"/>
              <a:t> sit </a:t>
            </a:r>
            <a:r>
              <a:rPr lang="en-GB" sz="2800" dirty="0" err="1"/>
              <a:t>amet</a:t>
            </a:r>
            <a:r>
              <a:rPr lang="en-GB" sz="2800" dirty="0"/>
              <a:t>, </a:t>
            </a:r>
            <a:r>
              <a:rPr lang="en-GB" sz="2800" dirty="0" err="1"/>
              <a:t>consectetur</a:t>
            </a:r>
            <a:r>
              <a:rPr lang="en-GB" sz="2800" dirty="0"/>
              <a:t> </a:t>
            </a:r>
            <a:r>
              <a:rPr lang="en-GB" sz="2800" dirty="0" err="1"/>
              <a:t>adipiscing</a:t>
            </a:r>
            <a:r>
              <a:rPr lang="en-GB" sz="2800" dirty="0"/>
              <a:t>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labore</a:t>
            </a:r>
            <a:r>
              <a:rPr lang="en-GB" sz="2800" dirty="0"/>
              <a:t>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</a:t>
            </a:r>
            <a:r>
              <a:rPr lang="en-GB" sz="2800" dirty="0" err="1"/>
              <a:t>dolor</a:t>
            </a:r>
            <a:r>
              <a:rPr lang="en-GB" sz="2800" dirty="0"/>
              <a:t>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</a:t>
            </a:r>
            <a:r>
              <a:rPr lang="en-GB" sz="2800" dirty="0" err="1"/>
              <a:t>velit</a:t>
            </a:r>
            <a:r>
              <a:rPr lang="en-GB" sz="2800" dirty="0"/>
              <a:t>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</a:t>
            </a:r>
            <a:r>
              <a:rPr lang="en-GB" sz="2800" dirty="0" err="1"/>
              <a:t>laborum</a:t>
            </a:r>
            <a:r>
              <a:rPr lang="en-GB" sz="2800" dirty="0"/>
              <a:t>.</a:t>
            </a:r>
          </a:p>
          <a:p>
            <a:pPr algn="just">
              <a:defRPr/>
            </a:pPr>
            <a:endParaRPr lang="en-GB" sz="2800" dirty="0"/>
          </a:p>
        </p:txBody>
      </p:sp>
      <p:sp>
        <p:nvSpPr>
          <p:cNvPr id="9" name="Text Box 195">
            <a:extLst>
              <a:ext uri="{FF2B5EF4-FFF2-40B4-BE49-F238E27FC236}">
                <a16:creationId xmlns:a16="http://schemas.microsoft.com/office/drawing/2014/main" id="{4F2D1480-A577-8448-B642-BAE1061D9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024" y="38389774"/>
            <a:ext cx="122544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latin typeface="Avenir Medium" panose="02000503020000020003" pitchFamily="2" charset="0"/>
              </a:rPr>
              <a:t>REFERENCES</a:t>
            </a:r>
          </a:p>
        </p:txBody>
      </p:sp>
      <p:sp>
        <p:nvSpPr>
          <p:cNvPr id="10" name="Text Box 195">
            <a:extLst>
              <a:ext uri="{FF2B5EF4-FFF2-40B4-BE49-F238E27FC236}">
                <a16:creationId xmlns:a16="http://schemas.microsoft.com/office/drawing/2014/main" id="{2CA6F192-6D9C-5547-9BB4-1EAF765F9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290" y="13037625"/>
            <a:ext cx="14322549" cy="90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latin typeface="Avenir Medium" panose="02000503020000020003" pitchFamily="2" charset="0"/>
              </a:rPr>
              <a:t>PROPOSED METHODS</a:t>
            </a:r>
          </a:p>
        </p:txBody>
      </p:sp>
      <p:sp>
        <p:nvSpPr>
          <p:cNvPr id="11" name="Text Box 244">
            <a:extLst>
              <a:ext uri="{FF2B5EF4-FFF2-40B4-BE49-F238E27FC236}">
                <a16:creationId xmlns:a16="http://schemas.microsoft.com/office/drawing/2014/main" id="{E9A1A688-11B8-7F47-A1E2-D50115C4E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1150" y="32425839"/>
            <a:ext cx="1192844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altLang="en-US" sz="2400" b="1" dirty="0">
                <a:latin typeface="+mn-lt"/>
              </a:rPr>
              <a:t>Fig 1.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Hhhhh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dffffffff</a:t>
            </a:r>
            <a:r>
              <a:rPr lang="en-US" sz="2400" dirty="0">
                <a:latin typeface="+mn-lt"/>
              </a:rPr>
              <a:t> for </a:t>
            </a:r>
            <a:r>
              <a:rPr lang="en-US" sz="2400" dirty="0" err="1">
                <a:latin typeface="+mn-lt"/>
              </a:rPr>
              <a:t>rrrrrrn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mrtrtr</a:t>
            </a:r>
            <a:r>
              <a:rPr lang="en-US" sz="2400" dirty="0">
                <a:latin typeface="+mn-lt"/>
              </a:rPr>
              <a:t> word from word </a:t>
            </a:r>
            <a:r>
              <a:rPr lang="en-US" sz="2400" dirty="0" err="1">
                <a:latin typeface="+mn-lt"/>
              </a:rPr>
              <a:t>word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word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word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word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word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word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word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word</a:t>
            </a:r>
            <a:r>
              <a:rPr lang="en-US" sz="2400" dirty="0">
                <a:latin typeface="+mn-lt"/>
              </a:rPr>
              <a:t>.</a:t>
            </a:r>
            <a:endParaRPr lang="en-US" altLang="en-US" sz="2400" dirty="0">
              <a:latin typeface="+mn-lt"/>
            </a:endParaRPr>
          </a:p>
        </p:txBody>
      </p:sp>
      <p:pic>
        <p:nvPicPr>
          <p:cNvPr id="12" name="Picture 285" descr="http://gis.cri.fmach.it/uploads/images/evi2003_corine.png">
            <a:extLst>
              <a:ext uri="{FF2B5EF4-FFF2-40B4-BE49-F238E27FC236}">
                <a16:creationId xmlns:a16="http://schemas.microsoft.com/office/drawing/2014/main" id="{407B3981-7518-8C42-B39C-493029775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07"/>
          <a:stretch/>
        </p:blipFill>
        <p:spPr bwMode="auto">
          <a:xfrm>
            <a:off x="2427494" y="24301119"/>
            <a:ext cx="10656145" cy="7978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95">
            <a:extLst>
              <a:ext uri="{FF2B5EF4-FFF2-40B4-BE49-F238E27FC236}">
                <a16:creationId xmlns:a16="http://schemas.microsoft.com/office/drawing/2014/main" id="{03C6F8B6-7329-0147-B363-5D7302558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64756" y="3922184"/>
            <a:ext cx="14403600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latin typeface="Avenir Medium" panose="02000503020000020003" pitchFamily="2" charset="0"/>
              </a:rPr>
              <a:t>DATASET DESCRIPTION</a:t>
            </a:r>
          </a:p>
        </p:txBody>
      </p:sp>
      <p:sp>
        <p:nvSpPr>
          <p:cNvPr id="14" name="Text Box 193">
            <a:extLst>
              <a:ext uri="{FF2B5EF4-FFF2-40B4-BE49-F238E27FC236}">
                <a16:creationId xmlns:a16="http://schemas.microsoft.com/office/drawing/2014/main" id="{901C0A2F-6538-CF4C-95A7-E88A78E4F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3940" y="4773345"/>
            <a:ext cx="14382000" cy="81004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157642" tIns="157642" rIns="157642" bIns="157642"/>
          <a:lstStyle/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laborum.</a:t>
            </a:r>
          </a:p>
          <a:p>
            <a:pPr algn="just">
              <a:defRPr/>
            </a:pPr>
            <a:endParaRPr lang="en-GB" sz="2800" dirty="0"/>
          </a:p>
        </p:txBody>
      </p:sp>
      <p:sp>
        <p:nvSpPr>
          <p:cNvPr id="15" name="Text Box 244">
            <a:extLst>
              <a:ext uri="{FF2B5EF4-FFF2-40B4-BE49-F238E27FC236}">
                <a16:creationId xmlns:a16="http://schemas.microsoft.com/office/drawing/2014/main" id="{CB8FD0A2-3DE4-A548-9204-AF524CC53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1788" y="11868515"/>
            <a:ext cx="1192430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altLang="en-US" sz="2400" b="1" dirty="0">
                <a:latin typeface="+mn-lt"/>
              </a:rPr>
              <a:t>Fig 2.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Y</a:t>
            </a:r>
            <a:r>
              <a:rPr lang="en-US" sz="2400" dirty="0" err="1">
                <a:latin typeface="+mn-lt"/>
              </a:rPr>
              <a:t>yyyyy</a:t>
            </a:r>
            <a:r>
              <a:rPr lang="en-US" sz="2400" dirty="0">
                <a:latin typeface="+mn-lt"/>
              </a:rPr>
              <a:t> ZZZZ “</a:t>
            </a:r>
            <a:r>
              <a:rPr lang="en-US" sz="2400" dirty="0" err="1">
                <a:latin typeface="+mn-lt"/>
              </a:rPr>
              <a:t>uyuyuyuyuyuy</a:t>
            </a:r>
            <a:r>
              <a:rPr lang="en-US" sz="2400" dirty="0">
                <a:latin typeface="+mn-lt"/>
              </a:rPr>
              <a:t>” to: a) XXXXXX; b) YYYYYY </a:t>
            </a:r>
            <a:r>
              <a:rPr lang="en-US" sz="2400" dirty="0" err="1">
                <a:latin typeface="+mn-lt"/>
              </a:rPr>
              <a:t>zzszszszs</a:t>
            </a:r>
            <a:r>
              <a:rPr lang="en-US" sz="2400" dirty="0">
                <a:latin typeface="+mn-lt"/>
              </a:rPr>
              <a:t>;  and c) SSSSS </a:t>
            </a:r>
            <a:r>
              <a:rPr lang="en-US" sz="2400" dirty="0" err="1">
                <a:latin typeface="+mn-lt"/>
              </a:rPr>
              <a:t>aaaa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bbbb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jjjj</a:t>
            </a:r>
            <a:r>
              <a:rPr lang="en-US" sz="2400" dirty="0">
                <a:latin typeface="+mn-lt"/>
              </a:rPr>
              <a:t>.</a:t>
            </a:r>
            <a:endParaRPr lang="en-US" altLang="en-US" sz="2400" dirty="0">
              <a:latin typeface="+mn-lt"/>
            </a:endParaRPr>
          </a:p>
        </p:txBody>
      </p:sp>
      <p:grpSp>
        <p:nvGrpSpPr>
          <p:cNvPr id="16" name="Group 43">
            <a:extLst>
              <a:ext uri="{FF2B5EF4-FFF2-40B4-BE49-F238E27FC236}">
                <a16:creationId xmlns:a16="http://schemas.microsoft.com/office/drawing/2014/main" id="{90C65829-E7F6-A34A-916B-9B5679794682}"/>
              </a:ext>
            </a:extLst>
          </p:cNvPr>
          <p:cNvGrpSpPr>
            <a:grpSpLocks/>
          </p:cNvGrpSpPr>
          <p:nvPr/>
        </p:nvGrpSpPr>
        <p:grpSpPr bwMode="auto">
          <a:xfrm>
            <a:off x="17468186" y="7874665"/>
            <a:ext cx="3322854" cy="3647708"/>
            <a:chOff x="1017958" y="1086191"/>
            <a:chExt cx="3428992" cy="4326353"/>
          </a:xfrm>
        </p:grpSpPr>
        <p:sp>
          <p:nvSpPr>
            <p:cNvPr id="17" name="Rectangle 26">
              <a:extLst>
                <a:ext uri="{FF2B5EF4-FFF2-40B4-BE49-F238E27FC236}">
                  <a16:creationId xmlns:a16="http://schemas.microsoft.com/office/drawing/2014/main" id="{9FE2FB35-F0A1-5B40-982A-7C70A2CD6B96}"/>
                </a:ext>
              </a:extLst>
            </p:cNvPr>
            <p:cNvSpPr/>
            <p:nvPr/>
          </p:nvSpPr>
          <p:spPr bwMode="auto">
            <a:xfrm>
              <a:off x="1017958" y="1086191"/>
              <a:ext cx="3428992" cy="4326353"/>
            </a:xfrm>
            <a:prstGeom prst="rect">
              <a:avLst/>
            </a:prstGeom>
            <a:solidFill>
              <a:srgbClr val="4BAAF1">
                <a:lumMod val="40000"/>
                <a:lumOff val="60000"/>
              </a:srgb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 dirty="0">
                <a:solidFill>
                  <a:srgbClr val="B1E2FB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18" name="Group 42">
              <a:extLst>
                <a:ext uri="{FF2B5EF4-FFF2-40B4-BE49-F238E27FC236}">
                  <a16:creationId xmlns:a16="http://schemas.microsoft.com/office/drawing/2014/main" id="{91EE8558-CF74-6E44-B16E-418FC53D4A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8505" y="1219645"/>
              <a:ext cx="3210410" cy="3997725"/>
              <a:chOff x="1068505" y="1161030"/>
              <a:chExt cx="3210410" cy="3997725"/>
            </a:xfrm>
          </p:grpSpPr>
          <p:sp>
            <p:nvSpPr>
              <p:cNvPr id="19" name="Freeform 149">
                <a:extLst>
                  <a:ext uri="{FF2B5EF4-FFF2-40B4-BE49-F238E27FC236}">
                    <a16:creationId xmlns:a16="http://schemas.microsoft.com/office/drawing/2014/main" id="{56C8C2BC-9416-344C-B8E5-3A4020DC5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6113" y="2629628"/>
                <a:ext cx="404375" cy="314447"/>
              </a:xfrm>
              <a:custGeom>
                <a:avLst/>
                <a:gdLst>
                  <a:gd name="T0" fmla="*/ 0 w 401"/>
                  <a:gd name="T1" fmla="*/ 0 h 116"/>
                  <a:gd name="T2" fmla="*/ 288458 w 401"/>
                  <a:gd name="T3" fmla="*/ 161925 h 116"/>
                  <a:gd name="T4" fmla="*/ 558800 w 401"/>
                  <a:gd name="T5" fmla="*/ 0 h 116"/>
                  <a:gd name="T6" fmla="*/ 0 60000 65536"/>
                  <a:gd name="T7" fmla="*/ 0 60000 65536"/>
                  <a:gd name="T8" fmla="*/ 0 60000 65536"/>
                  <a:gd name="T9" fmla="*/ 0 w 401"/>
                  <a:gd name="T10" fmla="*/ 0 h 116"/>
                  <a:gd name="T11" fmla="*/ 401 w 401"/>
                  <a:gd name="T12" fmla="*/ 116 h 1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1" h="116">
                    <a:moveTo>
                      <a:pt x="0" y="0"/>
                    </a:moveTo>
                    <a:cubicBezTo>
                      <a:pt x="70" y="58"/>
                      <a:pt x="140" y="116"/>
                      <a:pt x="207" y="116"/>
                    </a:cubicBezTo>
                    <a:cubicBezTo>
                      <a:pt x="274" y="116"/>
                      <a:pt x="337" y="58"/>
                      <a:pt x="401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solidFill>
                    <a:srgbClr val="B1E2F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0" name="Freeform 150">
                <a:extLst>
                  <a:ext uri="{FF2B5EF4-FFF2-40B4-BE49-F238E27FC236}">
                    <a16:creationId xmlns:a16="http://schemas.microsoft.com/office/drawing/2014/main" id="{95A519A1-0722-7046-96ED-D5F69EBAE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2724" y="2662157"/>
                <a:ext cx="628421" cy="314447"/>
              </a:xfrm>
              <a:custGeom>
                <a:avLst/>
                <a:gdLst>
                  <a:gd name="T0" fmla="*/ 0 w 401"/>
                  <a:gd name="T1" fmla="*/ 0 h 116"/>
                  <a:gd name="T2" fmla="*/ 448257 w 401"/>
                  <a:gd name="T3" fmla="*/ 249237 h 116"/>
                  <a:gd name="T4" fmla="*/ 868363 w 401"/>
                  <a:gd name="T5" fmla="*/ 0 h 116"/>
                  <a:gd name="T6" fmla="*/ 0 60000 65536"/>
                  <a:gd name="T7" fmla="*/ 0 60000 65536"/>
                  <a:gd name="T8" fmla="*/ 0 60000 65536"/>
                  <a:gd name="T9" fmla="*/ 0 w 401"/>
                  <a:gd name="T10" fmla="*/ 0 h 116"/>
                  <a:gd name="T11" fmla="*/ 401 w 401"/>
                  <a:gd name="T12" fmla="*/ 116 h 11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01" h="116">
                    <a:moveTo>
                      <a:pt x="0" y="0"/>
                    </a:moveTo>
                    <a:cubicBezTo>
                      <a:pt x="70" y="58"/>
                      <a:pt x="140" y="116"/>
                      <a:pt x="207" y="116"/>
                    </a:cubicBezTo>
                    <a:cubicBezTo>
                      <a:pt x="274" y="116"/>
                      <a:pt x="337" y="58"/>
                      <a:pt x="401" y="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solidFill>
                    <a:srgbClr val="B1E2FB"/>
                  </a:solidFill>
                  <a:latin typeface="Arial" charset="0"/>
                  <a:cs typeface="Arial" charset="0"/>
                </a:endParaRPr>
              </a:p>
            </p:txBody>
          </p:sp>
          <p:pic>
            <p:nvPicPr>
              <p:cNvPr id="21" name="Picture 33" descr="jgo.bmp">
                <a:extLst>
                  <a:ext uri="{FF2B5EF4-FFF2-40B4-BE49-F238E27FC236}">
                    <a16:creationId xmlns:a16="http://schemas.microsoft.com/office/drawing/2014/main" id="{375039D8-BF52-0541-B87B-1DFDF04964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FF200"/>
                  </a:clrFrom>
                  <a:clrTo>
                    <a:srgbClr val="FFF2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3344446">
                <a:off x="1911596" y="1466410"/>
                <a:ext cx="1568231" cy="957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Freeform 27">
                <a:extLst>
                  <a:ext uri="{FF2B5EF4-FFF2-40B4-BE49-F238E27FC236}">
                    <a16:creationId xmlns:a16="http://schemas.microsoft.com/office/drawing/2014/main" id="{C88BC32C-E880-AA48-AFC5-C5D4D8E5B8E3}"/>
                  </a:ext>
                </a:extLst>
              </p:cNvPr>
              <p:cNvSpPr/>
              <p:nvPr/>
            </p:nvSpPr>
            <p:spPr bwMode="auto">
              <a:xfrm>
                <a:off x="1168232" y="3861663"/>
                <a:ext cx="3110684" cy="1297092"/>
              </a:xfrm>
              <a:custGeom>
                <a:avLst/>
                <a:gdLst>
                  <a:gd name="connsiteX0" fmla="*/ 0 w 3141784"/>
                  <a:gd name="connsiteY0" fmla="*/ 656492 h 1547446"/>
                  <a:gd name="connsiteX1" fmla="*/ 480646 w 3141784"/>
                  <a:gd name="connsiteY1" fmla="*/ 703384 h 1547446"/>
                  <a:gd name="connsiteX2" fmla="*/ 1066800 w 3141784"/>
                  <a:gd name="connsiteY2" fmla="*/ 668215 h 1547446"/>
                  <a:gd name="connsiteX3" fmla="*/ 1723292 w 3141784"/>
                  <a:gd name="connsiteY3" fmla="*/ 703384 h 1547446"/>
                  <a:gd name="connsiteX4" fmla="*/ 2368061 w 3141784"/>
                  <a:gd name="connsiteY4" fmla="*/ 609600 h 1547446"/>
                  <a:gd name="connsiteX5" fmla="*/ 2708031 w 3141784"/>
                  <a:gd name="connsiteY5" fmla="*/ 316523 h 1547446"/>
                  <a:gd name="connsiteX6" fmla="*/ 2907323 w 3141784"/>
                  <a:gd name="connsiteY6" fmla="*/ 0 h 1547446"/>
                  <a:gd name="connsiteX7" fmla="*/ 3141784 w 3141784"/>
                  <a:gd name="connsiteY7" fmla="*/ 199292 h 1547446"/>
                  <a:gd name="connsiteX8" fmla="*/ 3141784 w 3141784"/>
                  <a:gd name="connsiteY8" fmla="*/ 1547446 h 1547446"/>
                  <a:gd name="connsiteX9" fmla="*/ 35169 w 3141784"/>
                  <a:gd name="connsiteY9" fmla="*/ 1547446 h 1547446"/>
                  <a:gd name="connsiteX10" fmla="*/ 0 w 3141784"/>
                  <a:gd name="connsiteY10" fmla="*/ 656492 h 1547446"/>
                  <a:gd name="connsiteX0" fmla="*/ 0 w 3706934"/>
                  <a:gd name="connsiteY0" fmla="*/ 548542 h 1547446"/>
                  <a:gd name="connsiteX1" fmla="*/ 1045796 w 3706934"/>
                  <a:gd name="connsiteY1" fmla="*/ 703384 h 1547446"/>
                  <a:gd name="connsiteX2" fmla="*/ 1631950 w 3706934"/>
                  <a:gd name="connsiteY2" fmla="*/ 668215 h 1547446"/>
                  <a:gd name="connsiteX3" fmla="*/ 2288442 w 3706934"/>
                  <a:gd name="connsiteY3" fmla="*/ 703384 h 1547446"/>
                  <a:gd name="connsiteX4" fmla="*/ 2933211 w 3706934"/>
                  <a:gd name="connsiteY4" fmla="*/ 609600 h 1547446"/>
                  <a:gd name="connsiteX5" fmla="*/ 3273181 w 3706934"/>
                  <a:gd name="connsiteY5" fmla="*/ 316523 h 1547446"/>
                  <a:gd name="connsiteX6" fmla="*/ 3472473 w 3706934"/>
                  <a:gd name="connsiteY6" fmla="*/ 0 h 1547446"/>
                  <a:gd name="connsiteX7" fmla="*/ 3706934 w 3706934"/>
                  <a:gd name="connsiteY7" fmla="*/ 199292 h 1547446"/>
                  <a:gd name="connsiteX8" fmla="*/ 3706934 w 3706934"/>
                  <a:gd name="connsiteY8" fmla="*/ 1547446 h 1547446"/>
                  <a:gd name="connsiteX9" fmla="*/ 600319 w 3706934"/>
                  <a:gd name="connsiteY9" fmla="*/ 1547446 h 1547446"/>
                  <a:gd name="connsiteX10" fmla="*/ 0 w 3706934"/>
                  <a:gd name="connsiteY10" fmla="*/ 548542 h 1547446"/>
                  <a:gd name="connsiteX0" fmla="*/ 0 w 3122734"/>
                  <a:gd name="connsiteY0" fmla="*/ 726342 h 1547446"/>
                  <a:gd name="connsiteX1" fmla="*/ 461596 w 3122734"/>
                  <a:gd name="connsiteY1" fmla="*/ 703384 h 1547446"/>
                  <a:gd name="connsiteX2" fmla="*/ 1047750 w 3122734"/>
                  <a:gd name="connsiteY2" fmla="*/ 668215 h 1547446"/>
                  <a:gd name="connsiteX3" fmla="*/ 1704242 w 3122734"/>
                  <a:gd name="connsiteY3" fmla="*/ 703384 h 1547446"/>
                  <a:gd name="connsiteX4" fmla="*/ 2349011 w 3122734"/>
                  <a:gd name="connsiteY4" fmla="*/ 609600 h 1547446"/>
                  <a:gd name="connsiteX5" fmla="*/ 2688981 w 3122734"/>
                  <a:gd name="connsiteY5" fmla="*/ 316523 h 1547446"/>
                  <a:gd name="connsiteX6" fmla="*/ 2888273 w 3122734"/>
                  <a:gd name="connsiteY6" fmla="*/ 0 h 1547446"/>
                  <a:gd name="connsiteX7" fmla="*/ 3122734 w 3122734"/>
                  <a:gd name="connsiteY7" fmla="*/ 199292 h 1547446"/>
                  <a:gd name="connsiteX8" fmla="*/ 3122734 w 3122734"/>
                  <a:gd name="connsiteY8" fmla="*/ 1547446 h 1547446"/>
                  <a:gd name="connsiteX9" fmla="*/ 16119 w 3122734"/>
                  <a:gd name="connsiteY9" fmla="*/ 1547446 h 1547446"/>
                  <a:gd name="connsiteX10" fmla="*/ 0 w 3122734"/>
                  <a:gd name="connsiteY10" fmla="*/ 726342 h 1547446"/>
                  <a:gd name="connsiteX0" fmla="*/ 0 w 3503734"/>
                  <a:gd name="connsiteY0" fmla="*/ 237392 h 1547446"/>
                  <a:gd name="connsiteX1" fmla="*/ 842596 w 3503734"/>
                  <a:gd name="connsiteY1" fmla="*/ 703384 h 1547446"/>
                  <a:gd name="connsiteX2" fmla="*/ 1428750 w 3503734"/>
                  <a:gd name="connsiteY2" fmla="*/ 668215 h 1547446"/>
                  <a:gd name="connsiteX3" fmla="*/ 2085242 w 3503734"/>
                  <a:gd name="connsiteY3" fmla="*/ 703384 h 1547446"/>
                  <a:gd name="connsiteX4" fmla="*/ 2730011 w 3503734"/>
                  <a:gd name="connsiteY4" fmla="*/ 609600 h 1547446"/>
                  <a:gd name="connsiteX5" fmla="*/ 3069981 w 3503734"/>
                  <a:gd name="connsiteY5" fmla="*/ 316523 h 1547446"/>
                  <a:gd name="connsiteX6" fmla="*/ 3269273 w 3503734"/>
                  <a:gd name="connsiteY6" fmla="*/ 0 h 1547446"/>
                  <a:gd name="connsiteX7" fmla="*/ 3503734 w 3503734"/>
                  <a:gd name="connsiteY7" fmla="*/ 199292 h 1547446"/>
                  <a:gd name="connsiteX8" fmla="*/ 3503734 w 3503734"/>
                  <a:gd name="connsiteY8" fmla="*/ 1547446 h 1547446"/>
                  <a:gd name="connsiteX9" fmla="*/ 397119 w 3503734"/>
                  <a:gd name="connsiteY9" fmla="*/ 1547446 h 1547446"/>
                  <a:gd name="connsiteX10" fmla="*/ 0 w 3503734"/>
                  <a:gd name="connsiteY10" fmla="*/ 237392 h 1547446"/>
                  <a:gd name="connsiteX0" fmla="*/ 0 w 3116384"/>
                  <a:gd name="connsiteY0" fmla="*/ 713642 h 1547446"/>
                  <a:gd name="connsiteX1" fmla="*/ 455246 w 3116384"/>
                  <a:gd name="connsiteY1" fmla="*/ 703384 h 1547446"/>
                  <a:gd name="connsiteX2" fmla="*/ 1041400 w 3116384"/>
                  <a:gd name="connsiteY2" fmla="*/ 668215 h 1547446"/>
                  <a:gd name="connsiteX3" fmla="*/ 1697892 w 3116384"/>
                  <a:gd name="connsiteY3" fmla="*/ 703384 h 1547446"/>
                  <a:gd name="connsiteX4" fmla="*/ 2342661 w 3116384"/>
                  <a:gd name="connsiteY4" fmla="*/ 609600 h 1547446"/>
                  <a:gd name="connsiteX5" fmla="*/ 2682631 w 3116384"/>
                  <a:gd name="connsiteY5" fmla="*/ 316523 h 1547446"/>
                  <a:gd name="connsiteX6" fmla="*/ 2881923 w 3116384"/>
                  <a:gd name="connsiteY6" fmla="*/ 0 h 1547446"/>
                  <a:gd name="connsiteX7" fmla="*/ 3116384 w 3116384"/>
                  <a:gd name="connsiteY7" fmla="*/ 199292 h 1547446"/>
                  <a:gd name="connsiteX8" fmla="*/ 3116384 w 3116384"/>
                  <a:gd name="connsiteY8" fmla="*/ 1547446 h 1547446"/>
                  <a:gd name="connsiteX9" fmla="*/ 9769 w 3116384"/>
                  <a:gd name="connsiteY9" fmla="*/ 1547446 h 1547446"/>
                  <a:gd name="connsiteX10" fmla="*/ 0 w 3116384"/>
                  <a:gd name="connsiteY10" fmla="*/ 713642 h 1547446"/>
                  <a:gd name="connsiteX0" fmla="*/ 0 w 3827584"/>
                  <a:gd name="connsiteY0" fmla="*/ 554892 h 1547446"/>
                  <a:gd name="connsiteX1" fmla="*/ 1166446 w 3827584"/>
                  <a:gd name="connsiteY1" fmla="*/ 703384 h 1547446"/>
                  <a:gd name="connsiteX2" fmla="*/ 1752600 w 3827584"/>
                  <a:gd name="connsiteY2" fmla="*/ 668215 h 1547446"/>
                  <a:gd name="connsiteX3" fmla="*/ 2409092 w 3827584"/>
                  <a:gd name="connsiteY3" fmla="*/ 703384 h 1547446"/>
                  <a:gd name="connsiteX4" fmla="*/ 3053861 w 3827584"/>
                  <a:gd name="connsiteY4" fmla="*/ 609600 h 1547446"/>
                  <a:gd name="connsiteX5" fmla="*/ 3393831 w 3827584"/>
                  <a:gd name="connsiteY5" fmla="*/ 316523 h 1547446"/>
                  <a:gd name="connsiteX6" fmla="*/ 3593123 w 3827584"/>
                  <a:gd name="connsiteY6" fmla="*/ 0 h 1547446"/>
                  <a:gd name="connsiteX7" fmla="*/ 3827584 w 3827584"/>
                  <a:gd name="connsiteY7" fmla="*/ 199292 h 1547446"/>
                  <a:gd name="connsiteX8" fmla="*/ 3827584 w 3827584"/>
                  <a:gd name="connsiteY8" fmla="*/ 1547446 h 1547446"/>
                  <a:gd name="connsiteX9" fmla="*/ 720969 w 3827584"/>
                  <a:gd name="connsiteY9" fmla="*/ 1547446 h 1547446"/>
                  <a:gd name="connsiteX10" fmla="*/ 0 w 3827584"/>
                  <a:gd name="connsiteY10" fmla="*/ 554892 h 1547446"/>
                  <a:gd name="connsiteX0" fmla="*/ 0 w 3110034"/>
                  <a:gd name="connsiteY0" fmla="*/ 827942 h 1547446"/>
                  <a:gd name="connsiteX1" fmla="*/ 448896 w 3110034"/>
                  <a:gd name="connsiteY1" fmla="*/ 703384 h 1547446"/>
                  <a:gd name="connsiteX2" fmla="*/ 1035050 w 3110034"/>
                  <a:gd name="connsiteY2" fmla="*/ 668215 h 1547446"/>
                  <a:gd name="connsiteX3" fmla="*/ 1691542 w 3110034"/>
                  <a:gd name="connsiteY3" fmla="*/ 703384 h 1547446"/>
                  <a:gd name="connsiteX4" fmla="*/ 2336311 w 3110034"/>
                  <a:gd name="connsiteY4" fmla="*/ 609600 h 1547446"/>
                  <a:gd name="connsiteX5" fmla="*/ 2676281 w 3110034"/>
                  <a:gd name="connsiteY5" fmla="*/ 316523 h 1547446"/>
                  <a:gd name="connsiteX6" fmla="*/ 2875573 w 3110034"/>
                  <a:gd name="connsiteY6" fmla="*/ 0 h 1547446"/>
                  <a:gd name="connsiteX7" fmla="*/ 3110034 w 3110034"/>
                  <a:gd name="connsiteY7" fmla="*/ 199292 h 1547446"/>
                  <a:gd name="connsiteX8" fmla="*/ 3110034 w 3110034"/>
                  <a:gd name="connsiteY8" fmla="*/ 1547446 h 1547446"/>
                  <a:gd name="connsiteX9" fmla="*/ 3419 w 3110034"/>
                  <a:gd name="connsiteY9" fmla="*/ 1547446 h 1547446"/>
                  <a:gd name="connsiteX10" fmla="*/ 0 w 3110034"/>
                  <a:gd name="connsiteY10" fmla="*/ 827942 h 1547446"/>
                  <a:gd name="connsiteX0" fmla="*/ 0 w 3110034"/>
                  <a:gd name="connsiteY0" fmla="*/ 628650 h 1348154"/>
                  <a:gd name="connsiteX1" fmla="*/ 448896 w 3110034"/>
                  <a:gd name="connsiteY1" fmla="*/ 504092 h 1348154"/>
                  <a:gd name="connsiteX2" fmla="*/ 1035050 w 3110034"/>
                  <a:gd name="connsiteY2" fmla="*/ 468923 h 1348154"/>
                  <a:gd name="connsiteX3" fmla="*/ 1691542 w 3110034"/>
                  <a:gd name="connsiteY3" fmla="*/ 504092 h 1348154"/>
                  <a:gd name="connsiteX4" fmla="*/ 2336311 w 3110034"/>
                  <a:gd name="connsiteY4" fmla="*/ 410308 h 1348154"/>
                  <a:gd name="connsiteX5" fmla="*/ 2676281 w 3110034"/>
                  <a:gd name="connsiteY5" fmla="*/ 117231 h 1348154"/>
                  <a:gd name="connsiteX6" fmla="*/ 2875573 w 3110034"/>
                  <a:gd name="connsiteY6" fmla="*/ 167421 h 1348154"/>
                  <a:gd name="connsiteX7" fmla="*/ 3110034 w 3110034"/>
                  <a:gd name="connsiteY7" fmla="*/ 0 h 1348154"/>
                  <a:gd name="connsiteX8" fmla="*/ 3110034 w 3110034"/>
                  <a:gd name="connsiteY8" fmla="*/ 1348154 h 1348154"/>
                  <a:gd name="connsiteX9" fmla="*/ 3419 w 3110034"/>
                  <a:gd name="connsiteY9" fmla="*/ 1348154 h 1348154"/>
                  <a:gd name="connsiteX10" fmla="*/ 0 w 3110034"/>
                  <a:gd name="connsiteY10" fmla="*/ 628650 h 1348154"/>
                  <a:gd name="connsiteX0" fmla="*/ 0 w 3110034"/>
                  <a:gd name="connsiteY0" fmla="*/ 511419 h 1230923"/>
                  <a:gd name="connsiteX1" fmla="*/ 448896 w 3110034"/>
                  <a:gd name="connsiteY1" fmla="*/ 386861 h 1230923"/>
                  <a:gd name="connsiteX2" fmla="*/ 1035050 w 3110034"/>
                  <a:gd name="connsiteY2" fmla="*/ 351692 h 1230923"/>
                  <a:gd name="connsiteX3" fmla="*/ 1691542 w 3110034"/>
                  <a:gd name="connsiteY3" fmla="*/ 386861 h 1230923"/>
                  <a:gd name="connsiteX4" fmla="*/ 2336311 w 3110034"/>
                  <a:gd name="connsiteY4" fmla="*/ 293077 h 1230923"/>
                  <a:gd name="connsiteX5" fmla="*/ 2676281 w 3110034"/>
                  <a:gd name="connsiteY5" fmla="*/ 0 h 1230923"/>
                  <a:gd name="connsiteX6" fmla="*/ 2875573 w 3110034"/>
                  <a:gd name="connsiteY6" fmla="*/ 50190 h 1230923"/>
                  <a:gd name="connsiteX7" fmla="*/ 3110034 w 3110034"/>
                  <a:gd name="connsiteY7" fmla="*/ 162169 h 1230923"/>
                  <a:gd name="connsiteX8" fmla="*/ 3110034 w 3110034"/>
                  <a:gd name="connsiteY8" fmla="*/ 1230923 h 1230923"/>
                  <a:gd name="connsiteX9" fmla="*/ 3419 w 3110034"/>
                  <a:gd name="connsiteY9" fmla="*/ 1230923 h 1230923"/>
                  <a:gd name="connsiteX10" fmla="*/ 0 w 3110034"/>
                  <a:gd name="connsiteY10" fmla="*/ 511419 h 1230923"/>
                  <a:gd name="connsiteX0" fmla="*/ 0 w 3110034"/>
                  <a:gd name="connsiteY0" fmla="*/ 511419 h 1230923"/>
                  <a:gd name="connsiteX1" fmla="*/ 448896 w 3110034"/>
                  <a:gd name="connsiteY1" fmla="*/ 386861 h 1230923"/>
                  <a:gd name="connsiteX2" fmla="*/ 1035050 w 3110034"/>
                  <a:gd name="connsiteY2" fmla="*/ 351692 h 1230923"/>
                  <a:gd name="connsiteX3" fmla="*/ 1691542 w 3110034"/>
                  <a:gd name="connsiteY3" fmla="*/ 386861 h 1230923"/>
                  <a:gd name="connsiteX4" fmla="*/ 2336311 w 3110034"/>
                  <a:gd name="connsiteY4" fmla="*/ 293077 h 1230923"/>
                  <a:gd name="connsiteX5" fmla="*/ 2784231 w 3110034"/>
                  <a:gd name="connsiteY5" fmla="*/ 0 h 1230923"/>
                  <a:gd name="connsiteX6" fmla="*/ 2875573 w 3110034"/>
                  <a:gd name="connsiteY6" fmla="*/ 50190 h 1230923"/>
                  <a:gd name="connsiteX7" fmla="*/ 3110034 w 3110034"/>
                  <a:gd name="connsiteY7" fmla="*/ 162169 h 1230923"/>
                  <a:gd name="connsiteX8" fmla="*/ 3110034 w 3110034"/>
                  <a:gd name="connsiteY8" fmla="*/ 1230923 h 1230923"/>
                  <a:gd name="connsiteX9" fmla="*/ 3419 w 3110034"/>
                  <a:gd name="connsiteY9" fmla="*/ 1230923 h 1230923"/>
                  <a:gd name="connsiteX10" fmla="*/ 0 w 3110034"/>
                  <a:gd name="connsiteY10" fmla="*/ 511419 h 1230923"/>
                  <a:gd name="connsiteX0" fmla="*/ 0 w 3110034"/>
                  <a:gd name="connsiteY0" fmla="*/ 511419 h 1230923"/>
                  <a:gd name="connsiteX1" fmla="*/ 448896 w 3110034"/>
                  <a:gd name="connsiteY1" fmla="*/ 386861 h 1230923"/>
                  <a:gd name="connsiteX2" fmla="*/ 1035050 w 3110034"/>
                  <a:gd name="connsiteY2" fmla="*/ 351692 h 1230923"/>
                  <a:gd name="connsiteX3" fmla="*/ 1691542 w 3110034"/>
                  <a:gd name="connsiteY3" fmla="*/ 386861 h 1230923"/>
                  <a:gd name="connsiteX4" fmla="*/ 2336311 w 3110034"/>
                  <a:gd name="connsiteY4" fmla="*/ 293077 h 1230923"/>
                  <a:gd name="connsiteX5" fmla="*/ 2784231 w 3110034"/>
                  <a:gd name="connsiteY5" fmla="*/ 0 h 1230923"/>
                  <a:gd name="connsiteX6" fmla="*/ 2875573 w 3110034"/>
                  <a:gd name="connsiteY6" fmla="*/ 50190 h 1230923"/>
                  <a:gd name="connsiteX7" fmla="*/ 3110034 w 3110034"/>
                  <a:gd name="connsiteY7" fmla="*/ 162169 h 1230923"/>
                  <a:gd name="connsiteX8" fmla="*/ 3110034 w 3110034"/>
                  <a:gd name="connsiteY8" fmla="*/ 1230923 h 1230923"/>
                  <a:gd name="connsiteX9" fmla="*/ 3419 w 3110034"/>
                  <a:gd name="connsiteY9" fmla="*/ 1230923 h 1230923"/>
                  <a:gd name="connsiteX10" fmla="*/ 0 w 3110034"/>
                  <a:gd name="connsiteY10" fmla="*/ 511419 h 1230923"/>
                  <a:gd name="connsiteX0" fmla="*/ 0 w 3110034"/>
                  <a:gd name="connsiteY0" fmla="*/ 511419 h 1230923"/>
                  <a:gd name="connsiteX1" fmla="*/ 448896 w 3110034"/>
                  <a:gd name="connsiteY1" fmla="*/ 386861 h 1230923"/>
                  <a:gd name="connsiteX2" fmla="*/ 1035050 w 3110034"/>
                  <a:gd name="connsiteY2" fmla="*/ 351692 h 1230923"/>
                  <a:gd name="connsiteX3" fmla="*/ 1691542 w 3110034"/>
                  <a:gd name="connsiteY3" fmla="*/ 386861 h 1230923"/>
                  <a:gd name="connsiteX4" fmla="*/ 2336311 w 3110034"/>
                  <a:gd name="connsiteY4" fmla="*/ 293077 h 1230923"/>
                  <a:gd name="connsiteX5" fmla="*/ 2784231 w 3110034"/>
                  <a:gd name="connsiteY5" fmla="*/ 0 h 1230923"/>
                  <a:gd name="connsiteX6" fmla="*/ 2875573 w 3110034"/>
                  <a:gd name="connsiteY6" fmla="*/ 50190 h 1230923"/>
                  <a:gd name="connsiteX7" fmla="*/ 3110034 w 3110034"/>
                  <a:gd name="connsiteY7" fmla="*/ 162169 h 1230923"/>
                  <a:gd name="connsiteX8" fmla="*/ 3110034 w 3110034"/>
                  <a:gd name="connsiteY8" fmla="*/ 1230923 h 1230923"/>
                  <a:gd name="connsiteX9" fmla="*/ 3419 w 3110034"/>
                  <a:gd name="connsiteY9" fmla="*/ 1230923 h 1230923"/>
                  <a:gd name="connsiteX10" fmla="*/ 0 w 3110034"/>
                  <a:gd name="connsiteY10" fmla="*/ 511419 h 1230923"/>
                  <a:gd name="connsiteX0" fmla="*/ 0 w 3110034"/>
                  <a:gd name="connsiteY0" fmla="*/ 511419 h 1230923"/>
                  <a:gd name="connsiteX1" fmla="*/ 448896 w 3110034"/>
                  <a:gd name="connsiteY1" fmla="*/ 386861 h 1230923"/>
                  <a:gd name="connsiteX2" fmla="*/ 1035050 w 3110034"/>
                  <a:gd name="connsiteY2" fmla="*/ 351692 h 1230923"/>
                  <a:gd name="connsiteX3" fmla="*/ 1691542 w 3110034"/>
                  <a:gd name="connsiteY3" fmla="*/ 386861 h 1230923"/>
                  <a:gd name="connsiteX4" fmla="*/ 2336311 w 3110034"/>
                  <a:gd name="connsiteY4" fmla="*/ 293077 h 1230923"/>
                  <a:gd name="connsiteX5" fmla="*/ 2784231 w 3110034"/>
                  <a:gd name="connsiteY5" fmla="*/ 0 h 1230923"/>
                  <a:gd name="connsiteX6" fmla="*/ 2875573 w 3110034"/>
                  <a:gd name="connsiteY6" fmla="*/ 50190 h 1230923"/>
                  <a:gd name="connsiteX7" fmla="*/ 3110034 w 3110034"/>
                  <a:gd name="connsiteY7" fmla="*/ 162169 h 1230923"/>
                  <a:gd name="connsiteX8" fmla="*/ 3110034 w 3110034"/>
                  <a:gd name="connsiteY8" fmla="*/ 1230923 h 1230923"/>
                  <a:gd name="connsiteX9" fmla="*/ 3419 w 3110034"/>
                  <a:gd name="connsiteY9" fmla="*/ 1230923 h 1230923"/>
                  <a:gd name="connsiteX10" fmla="*/ 0 w 3110034"/>
                  <a:gd name="connsiteY10" fmla="*/ 511419 h 1230923"/>
                  <a:gd name="connsiteX0" fmla="*/ 0 w 3110034"/>
                  <a:gd name="connsiteY0" fmla="*/ 511419 h 1230923"/>
                  <a:gd name="connsiteX1" fmla="*/ 448896 w 3110034"/>
                  <a:gd name="connsiteY1" fmla="*/ 386861 h 1230923"/>
                  <a:gd name="connsiteX2" fmla="*/ 1035050 w 3110034"/>
                  <a:gd name="connsiteY2" fmla="*/ 351692 h 1230923"/>
                  <a:gd name="connsiteX3" fmla="*/ 1691542 w 3110034"/>
                  <a:gd name="connsiteY3" fmla="*/ 386861 h 1230923"/>
                  <a:gd name="connsiteX4" fmla="*/ 2336311 w 3110034"/>
                  <a:gd name="connsiteY4" fmla="*/ 293077 h 1230923"/>
                  <a:gd name="connsiteX5" fmla="*/ 2614246 w 3110034"/>
                  <a:gd name="connsiteY5" fmla="*/ 149469 h 1230923"/>
                  <a:gd name="connsiteX6" fmla="*/ 2784231 w 3110034"/>
                  <a:gd name="connsiteY6" fmla="*/ 0 h 1230923"/>
                  <a:gd name="connsiteX7" fmla="*/ 2875573 w 3110034"/>
                  <a:gd name="connsiteY7" fmla="*/ 50190 h 1230923"/>
                  <a:gd name="connsiteX8" fmla="*/ 3110034 w 3110034"/>
                  <a:gd name="connsiteY8" fmla="*/ 162169 h 1230923"/>
                  <a:gd name="connsiteX9" fmla="*/ 3110034 w 3110034"/>
                  <a:gd name="connsiteY9" fmla="*/ 1230923 h 1230923"/>
                  <a:gd name="connsiteX10" fmla="*/ 3419 w 3110034"/>
                  <a:gd name="connsiteY10" fmla="*/ 1230923 h 1230923"/>
                  <a:gd name="connsiteX11" fmla="*/ 0 w 3110034"/>
                  <a:gd name="connsiteY11" fmla="*/ 511419 h 1230923"/>
                  <a:gd name="connsiteX0" fmla="*/ 0 w 3110034"/>
                  <a:gd name="connsiteY0" fmla="*/ 577154 h 1296658"/>
                  <a:gd name="connsiteX1" fmla="*/ 448896 w 3110034"/>
                  <a:gd name="connsiteY1" fmla="*/ 452596 h 1296658"/>
                  <a:gd name="connsiteX2" fmla="*/ 1035050 w 3110034"/>
                  <a:gd name="connsiteY2" fmla="*/ 417427 h 1296658"/>
                  <a:gd name="connsiteX3" fmla="*/ 1691542 w 3110034"/>
                  <a:gd name="connsiteY3" fmla="*/ 452596 h 1296658"/>
                  <a:gd name="connsiteX4" fmla="*/ 2336311 w 3110034"/>
                  <a:gd name="connsiteY4" fmla="*/ 358812 h 1296658"/>
                  <a:gd name="connsiteX5" fmla="*/ 2614246 w 3110034"/>
                  <a:gd name="connsiteY5" fmla="*/ 215204 h 1296658"/>
                  <a:gd name="connsiteX6" fmla="*/ 2784231 w 3110034"/>
                  <a:gd name="connsiteY6" fmla="*/ 65735 h 1296658"/>
                  <a:gd name="connsiteX7" fmla="*/ 2964473 w 3110034"/>
                  <a:gd name="connsiteY7" fmla="*/ 16730 h 1296658"/>
                  <a:gd name="connsiteX8" fmla="*/ 3110034 w 3110034"/>
                  <a:gd name="connsiteY8" fmla="*/ 227904 h 1296658"/>
                  <a:gd name="connsiteX9" fmla="*/ 3110034 w 3110034"/>
                  <a:gd name="connsiteY9" fmla="*/ 1296658 h 1296658"/>
                  <a:gd name="connsiteX10" fmla="*/ 3419 w 3110034"/>
                  <a:gd name="connsiteY10" fmla="*/ 1296658 h 1296658"/>
                  <a:gd name="connsiteX11" fmla="*/ 0 w 3110034"/>
                  <a:gd name="connsiteY11" fmla="*/ 577154 h 129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10034" h="1296658">
                    <a:moveTo>
                      <a:pt x="0" y="577154"/>
                    </a:moveTo>
                    <a:lnTo>
                      <a:pt x="448896" y="452596"/>
                    </a:lnTo>
                    <a:lnTo>
                      <a:pt x="1035050" y="417427"/>
                    </a:lnTo>
                    <a:lnTo>
                      <a:pt x="1691542" y="452596"/>
                    </a:lnTo>
                    <a:lnTo>
                      <a:pt x="2336311" y="358812"/>
                    </a:lnTo>
                    <a:cubicBezTo>
                      <a:pt x="2477395" y="319247"/>
                      <a:pt x="2539593" y="264050"/>
                      <a:pt x="2614246" y="215204"/>
                    </a:cubicBezTo>
                    <a:cubicBezTo>
                      <a:pt x="2688899" y="166358"/>
                      <a:pt x="2727977" y="82281"/>
                      <a:pt x="2784231" y="65735"/>
                    </a:cubicBezTo>
                    <a:cubicBezTo>
                      <a:pt x="2852778" y="69239"/>
                      <a:pt x="2934026" y="0"/>
                      <a:pt x="2964473" y="16730"/>
                    </a:cubicBezTo>
                    <a:lnTo>
                      <a:pt x="3110034" y="227904"/>
                    </a:lnTo>
                    <a:lnTo>
                      <a:pt x="3110034" y="1296658"/>
                    </a:lnTo>
                    <a:lnTo>
                      <a:pt x="3419" y="1296658"/>
                    </a:lnTo>
                    <a:cubicBezTo>
                      <a:pt x="2279" y="1056823"/>
                      <a:pt x="1140" y="816989"/>
                      <a:pt x="0" y="577154"/>
                    </a:cubicBezTo>
                    <a:close/>
                  </a:path>
                </a:pathLst>
              </a:custGeom>
              <a:solidFill>
                <a:srgbClr val="4BAAF1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solidFill>
                    <a:srgbClr val="B1E2F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3" name="Freeform 28">
                <a:extLst>
                  <a:ext uri="{FF2B5EF4-FFF2-40B4-BE49-F238E27FC236}">
                    <a16:creationId xmlns:a16="http://schemas.microsoft.com/office/drawing/2014/main" id="{AC7C5EFE-5C80-CD43-8531-C4D3037C38D8}"/>
                  </a:ext>
                </a:extLst>
              </p:cNvPr>
              <p:cNvSpPr/>
              <p:nvPr/>
            </p:nvSpPr>
            <p:spPr bwMode="auto">
              <a:xfrm>
                <a:off x="1172331" y="4391613"/>
                <a:ext cx="3105218" cy="765787"/>
              </a:xfrm>
              <a:custGeom>
                <a:avLst/>
                <a:gdLst>
                  <a:gd name="connsiteX0" fmla="*/ 0 w 3098800"/>
                  <a:gd name="connsiteY0" fmla="*/ 190500 h 685800"/>
                  <a:gd name="connsiteX1" fmla="*/ 1003300 w 3098800"/>
                  <a:gd name="connsiteY1" fmla="*/ 63500 h 685800"/>
                  <a:gd name="connsiteX2" fmla="*/ 1955800 w 3098800"/>
                  <a:gd name="connsiteY2" fmla="*/ 0 h 685800"/>
                  <a:gd name="connsiteX3" fmla="*/ 2622550 w 3098800"/>
                  <a:gd name="connsiteY3" fmla="*/ 95250 h 685800"/>
                  <a:gd name="connsiteX4" fmla="*/ 3092450 w 3098800"/>
                  <a:gd name="connsiteY4" fmla="*/ 120650 h 685800"/>
                  <a:gd name="connsiteX5" fmla="*/ 3098800 w 3098800"/>
                  <a:gd name="connsiteY5" fmla="*/ 673100 h 685800"/>
                  <a:gd name="connsiteX6" fmla="*/ 6350 w 3098800"/>
                  <a:gd name="connsiteY6" fmla="*/ 685800 h 685800"/>
                  <a:gd name="connsiteX7" fmla="*/ 0 w 3098800"/>
                  <a:gd name="connsiteY7" fmla="*/ 190500 h 685800"/>
                  <a:gd name="connsiteX0" fmla="*/ 0 w 3098800"/>
                  <a:gd name="connsiteY0" fmla="*/ 190500 h 673100"/>
                  <a:gd name="connsiteX1" fmla="*/ 1003300 w 3098800"/>
                  <a:gd name="connsiteY1" fmla="*/ 63500 h 673100"/>
                  <a:gd name="connsiteX2" fmla="*/ 1955800 w 3098800"/>
                  <a:gd name="connsiteY2" fmla="*/ 0 h 673100"/>
                  <a:gd name="connsiteX3" fmla="*/ 2622550 w 3098800"/>
                  <a:gd name="connsiteY3" fmla="*/ 95250 h 673100"/>
                  <a:gd name="connsiteX4" fmla="*/ 3092450 w 3098800"/>
                  <a:gd name="connsiteY4" fmla="*/ 120650 h 673100"/>
                  <a:gd name="connsiteX5" fmla="*/ 3098800 w 3098800"/>
                  <a:gd name="connsiteY5" fmla="*/ 673100 h 673100"/>
                  <a:gd name="connsiteX6" fmla="*/ 150446 w 3098800"/>
                  <a:gd name="connsiteY6" fmla="*/ 544146 h 673100"/>
                  <a:gd name="connsiteX7" fmla="*/ 0 w 3098800"/>
                  <a:gd name="connsiteY7" fmla="*/ 190500 h 673100"/>
                  <a:gd name="connsiteX0" fmla="*/ 896 w 3099696"/>
                  <a:gd name="connsiteY0" fmla="*/ 190500 h 680671"/>
                  <a:gd name="connsiteX1" fmla="*/ 1004196 w 3099696"/>
                  <a:gd name="connsiteY1" fmla="*/ 63500 h 680671"/>
                  <a:gd name="connsiteX2" fmla="*/ 1956696 w 3099696"/>
                  <a:gd name="connsiteY2" fmla="*/ 0 h 680671"/>
                  <a:gd name="connsiteX3" fmla="*/ 2623446 w 3099696"/>
                  <a:gd name="connsiteY3" fmla="*/ 95250 h 680671"/>
                  <a:gd name="connsiteX4" fmla="*/ 3093346 w 3099696"/>
                  <a:gd name="connsiteY4" fmla="*/ 120650 h 680671"/>
                  <a:gd name="connsiteX5" fmla="*/ 3099696 w 3099696"/>
                  <a:gd name="connsiteY5" fmla="*/ 673100 h 680671"/>
                  <a:gd name="connsiteX6" fmla="*/ 2117 w 3099696"/>
                  <a:gd name="connsiteY6" fmla="*/ 680671 h 680671"/>
                  <a:gd name="connsiteX7" fmla="*/ 896 w 3099696"/>
                  <a:gd name="connsiteY7" fmla="*/ 190500 h 680671"/>
                  <a:gd name="connsiteX0" fmla="*/ 896 w 3095463"/>
                  <a:gd name="connsiteY0" fmla="*/ 190500 h 680671"/>
                  <a:gd name="connsiteX1" fmla="*/ 1004196 w 3095463"/>
                  <a:gd name="connsiteY1" fmla="*/ 63500 h 680671"/>
                  <a:gd name="connsiteX2" fmla="*/ 1956696 w 3095463"/>
                  <a:gd name="connsiteY2" fmla="*/ 0 h 680671"/>
                  <a:gd name="connsiteX3" fmla="*/ 2623446 w 3095463"/>
                  <a:gd name="connsiteY3" fmla="*/ 95250 h 680671"/>
                  <a:gd name="connsiteX4" fmla="*/ 3093346 w 3095463"/>
                  <a:gd name="connsiteY4" fmla="*/ 120650 h 680671"/>
                  <a:gd name="connsiteX5" fmla="*/ 2861083 w 3095463"/>
                  <a:gd name="connsiteY5" fmla="*/ 544879 h 680671"/>
                  <a:gd name="connsiteX6" fmla="*/ 2117 w 3095463"/>
                  <a:gd name="connsiteY6" fmla="*/ 680671 h 680671"/>
                  <a:gd name="connsiteX7" fmla="*/ 896 w 3095463"/>
                  <a:gd name="connsiteY7" fmla="*/ 190500 h 680671"/>
                  <a:gd name="connsiteX0" fmla="*/ 896 w 3105558"/>
                  <a:gd name="connsiteY0" fmla="*/ 190500 h 680671"/>
                  <a:gd name="connsiteX1" fmla="*/ 1004196 w 3105558"/>
                  <a:gd name="connsiteY1" fmla="*/ 63500 h 680671"/>
                  <a:gd name="connsiteX2" fmla="*/ 1956696 w 3105558"/>
                  <a:gd name="connsiteY2" fmla="*/ 0 h 680671"/>
                  <a:gd name="connsiteX3" fmla="*/ 2623446 w 3105558"/>
                  <a:gd name="connsiteY3" fmla="*/ 95250 h 680671"/>
                  <a:gd name="connsiteX4" fmla="*/ 3093346 w 3105558"/>
                  <a:gd name="connsiteY4" fmla="*/ 120650 h 680671"/>
                  <a:gd name="connsiteX5" fmla="*/ 3105558 w 3105558"/>
                  <a:gd name="connsiteY5" fmla="*/ 678229 h 680671"/>
                  <a:gd name="connsiteX6" fmla="*/ 2117 w 3105558"/>
                  <a:gd name="connsiteY6" fmla="*/ 680671 h 680671"/>
                  <a:gd name="connsiteX7" fmla="*/ 896 w 3105558"/>
                  <a:gd name="connsiteY7" fmla="*/ 190500 h 680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05558" h="680671">
                    <a:moveTo>
                      <a:pt x="896" y="190500"/>
                    </a:moveTo>
                    <a:lnTo>
                      <a:pt x="1004196" y="63500"/>
                    </a:lnTo>
                    <a:lnTo>
                      <a:pt x="1956696" y="0"/>
                    </a:lnTo>
                    <a:lnTo>
                      <a:pt x="2623446" y="95250"/>
                    </a:lnTo>
                    <a:lnTo>
                      <a:pt x="3093346" y="120650"/>
                    </a:lnTo>
                    <a:cubicBezTo>
                      <a:pt x="3095463" y="304800"/>
                      <a:pt x="3103441" y="494079"/>
                      <a:pt x="3105558" y="678229"/>
                    </a:cubicBezTo>
                    <a:lnTo>
                      <a:pt x="2117" y="680671"/>
                    </a:lnTo>
                    <a:cubicBezTo>
                      <a:pt x="0" y="515571"/>
                      <a:pt x="3013" y="355600"/>
                      <a:pt x="896" y="190500"/>
                    </a:cubicBezTo>
                    <a:close/>
                  </a:path>
                </a:pathLst>
              </a:custGeom>
              <a:solidFill>
                <a:srgbClr val="B1E2FB">
                  <a:lumMod val="50000"/>
                </a:srgbClr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solidFill>
                    <a:srgbClr val="B1E2FB"/>
                  </a:solidFill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24" name="Group 34">
                <a:extLst>
                  <a:ext uri="{FF2B5EF4-FFF2-40B4-BE49-F238E27FC236}">
                    <a16:creationId xmlns:a16="http://schemas.microsoft.com/office/drawing/2014/main" id="{F7143360-653C-8040-8641-17F010541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09835" y="3953644"/>
                <a:ext cx="2374900" cy="489813"/>
                <a:chOff x="1568450" y="3953644"/>
                <a:chExt cx="2374900" cy="489813"/>
              </a:xfrm>
            </p:grpSpPr>
            <p:sp>
              <p:nvSpPr>
                <p:cNvPr id="32" name="Freeform 32">
                  <a:extLst>
                    <a:ext uri="{FF2B5EF4-FFF2-40B4-BE49-F238E27FC236}">
                      <a16:creationId xmlns:a16="http://schemas.microsoft.com/office/drawing/2014/main" id="{8A3988D9-DB77-0B4D-B871-2F04906D037F}"/>
                    </a:ext>
                  </a:extLst>
                </p:cNvPr>
                <p:cNvSpPr/>
                <p:nvPr/>
              </p:nvSpPr>
              <p:spPr bwMode="auto">
                <a:xfrm flipH="1">
                  <a:off x="2755550" y="3953828"/>
                  <a:ext cx="1187169" cy="490645"/>
                </a:xfrm>
                <a:custGeom>
                  <a:avLst/>
                  <a:gdLst>
                    <a:gd name="connsiteX0" fmla="*/ 0 w 1187450"/>
                    <a:gd name="connsiteY0" fmla="*/ 0 h 260350"/>
                    <a:gd name="connsiteX1" fmla="*/ 444500 w 1187450"/>
                    <a:gd name="connsiteY1" fmla="*/ 215900 h 260350"/>
                    <a:gd name="connsiteX2" fmla="*/ 1187450 w 1187450"/>
                    <a:gd name="connsiteY2" fmla="*/ 260350 h 26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87450" h="260350">
                      <a:moveTo>
                        <a:pt x="0" y="0"/>
                      </a:moveTo>
                      <a:cubicBezTo>
                        <a:pt x="123296" y="86254"/>
                        <a:pt x="246592" y="172508"/>
                        <a:pt x="444500" y="215900"/>
                      </a:cubicBezTo>
                      <a:cubicBezTo>
                        <a:pt x="642408" y="259292"/>
                        <a:pt x="914929" y="259821"/>
                        <a:pt x="1187450" y="260350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 dirty="0">
                    <a:solidFill>
                      <a:srgbClr val="B1E2FB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3" name="Freeform 33">
                  <a:extLst>
                    <a:ext uri="{FF2B5EF4-FFF2-40B4-BE49-F238E27FC236}">
                      <a16:creationId xmlns:a16="http://schemas.microsoft.com/office/drawing/2014/main" id="{4632AF89-9FC8-3945-8C10-E6B62BC679C2}"/>
                    </a:ext>
                  </a:extLst>
                </p:cNvPr>
                <p:cNvSpPr/>
                <p:nvPr/>
              </p:nvSpPr>
              <p:spPr bwMode="auto">
                <a:xfrm>
                  <a:off x="1568380" y="3953828"/>
                  <a:ext cx="1187169" cy="490645"/>
                </a:xfrm>
                <a:custGeom>
                  <a:avLst/>
                  <a:gdLst>
                    <a:gd name="connsiteX0" fmla="*/ 0 w 1187450"/>
                    <a:gd name="connsiteY0" fmla="*/ 0 h 260350"/>
                    <a:gd name="connsiteX1" fmla="*/ 444500 w 1187450"/>
                    <a:gd name="connsiteY1" fmla="*/ 215900 h 260350"/>
                    <a:gd name="connsiteX2" fmla="*/ 1187450 w 1187450"/>
                    <a:gd name="connsiteY2" fmla="*/ 260350 h 260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87450" h="260350">
                      <a:moveTo>
                        <a:pt x="0" y="0"/>
                      </a:moveTo>
                      <a:cubicBezTo>
                        <a:pt x="123296" y="86254"/>
                        <a:pt x="246592" y="172508"/>
                        <a:pt x="444500" y="215900"/>
                      </a:cubicBezTo>
                      <a:cubicBezTo>
                        <a:pt x="642408" y="259292"/>
                        <a:pt x="914929" y="259821"/>
                        <a:pt x="1187450" y="260350"/>
                      </a:cubicBezTo>
                    </a:path>
                  </a:pathLst>
                </a:custGeom>
                <a:noFill/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800" kern="0" dirty="0">
                    <a:solidFill>
                      <a:srgbClr val="B1E2FB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25" name="Line 146">
                <a:extLst>
                  <a:ext uri="{FF2B5EF4-FFF2-40B4-BE49-F238E27FC236}">
                    <a16:creationId xmlns:a16="http://schemas.microsoft.com/office/drawing/2014/main" id="{67031F7A-FBFF-F246-A937-D3145154DF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96935" y="2298916"/>
                <a:ext cx="0" cy="214555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defTabSz="9144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kern="0" dirty="0">
                  <a:solidFill>
                    <a:srgbClr val="B1E2FB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Text Box 157">
                <a:extLst>
                  <a:ext uri="{FF2B5EF4-FFF2-40B4-BE49-F238E27FC236}">
                    <a16:creationId xmlns:a16="http://schemas.microsoft.com/office/drawing/2014/main" id="{28DD4985-93B5-3940-9A5E-29863D9DA2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55674" y="4444473"/>
                <a:ext cx="882521" cy="2358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1200" kern="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A</a:t>
                </a:r>
              </a:p>
            </p:txBody>
          </p:sp>
          <p:sp>
            <p:nvSpPr>
              <p:cNvPr id="27" name="Text Box 157">
                <a:extLst>
                  <a:ext uri="{FF2B5EF4-FFF2-40B4-BE49-F238E27FC236}">
                    <a16:creationId xmlns:a16="http://schemas.microsoft.com/office/drawing/2014/main" id="{4E1EF98B-A4F9-5C4D-9A9F-8464AC7246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51584" y="3861663"/>
                <a:ext cx="881155" cy="2358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1200" kern="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B</a:t>
                </a:r>
              </a:p>
            </p:txBody>
          </p:sp>
          <p:sp>
            <p:nvSpPr>
              <p:cNvPr id="28" name="Text Box 157">
                <a:extLst>
                  <a:ext uri="{FF2B5EF4-FFF2-40B4-BE49-F238E27FC236}">
                    <a16:creationId xmlns:a16="http://schemas.microsoft.com/office/drawing/2014/main" id="{008708CB-3A14-4046-802D-69C4F7D74A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51584" y="4872772"/>
                <a:ext cx="1027331" cy="2358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1200" kern="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subsurface</a:t>
                </a:r>
              </a:p>
            </p:txBody>
          </p:sp>
          <p:sp>
            <p:nvSpPr>
              <p:cNvPr id="29" name="Text Box 157">
                <a:extLst>
                  <a:ext uri="{FF2B5EF4-FFF2-40B4-BE49-F238E27FC236}">
                    <a16:creationId xmlns:a16="http://schemas.microsoft.com/office/drawing/2014/main" id="{0004620C-873C-3E48-A22C-C1C53779F6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30807" y="4040572"/>
                <a:ext cx="881155" cy="2358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1200" kern="0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surface</a:t>
                </a:r>
              </a:p>
            </p:txBody>
          </p:sp>
          <p:sp>
            <p:nvSpPr>
              <p:cNvPr id="30" name="Text Box 157">
                <a:extLst>
                  <a:ext uri="{FF2B5EF4-FFF2-40B4-BE49-F238E27FC236}">
                    <a16:creationId xmlns:a16="http://schemas.microsoft.com/office/drawing/2014/main" id="{E072AB3F-BF7F-8245-B7C1-712F0DE040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8505" y="3697662"/>
                <a:ext cx="881155" cy="23583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defTabSz="914400" fontAlgn="auto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1200" kern="0" dirty="0" err="1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wavefront</a:t>
                </a:r>
                <a:endParaRPr lang="en-US" sz="1200" kern="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cxnSp>
            <p:nvCxnSpPr>
              <p:cNvPr id="31" name="Straight Arrow Connector 41">
                <a:extLst>
                  <a:ext uri="{FF2B5EF4-FFF2-40B4-BE49-F238E27FC236}">
                    <a16:creationId xmlns:a16="http://schemas.microsoft.com/office/drawing/2014/main" id="{6642E694-076E-F949-9EAD-5ADAC0DA9DE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580420" y="1980609"/>
                <a:ext cx="697527" cy="1588"/>
              </a:xfrm>
              <a:prstGeom prst="straightConnector1">
                <a:avLst/>
              </a:prstGeom>
              <a:noFill/>
              <a:ln w="12700" algn="ctr">
                <a:solidFill>
                  <a:srgbClr val="000000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pic>
        <p:nvPicPr>
          <p:cNvPr id="34" name="Picture 279" descr="http://www.symivisitor.com/satellite.gif">
            <a:extLst>
              <a:ext uri="{FF2B5EF4-FFF2-40B4-BE49-F238E27FC236}">
                <a16:creationId xmlns:a16="http://schemas.microsoft.com/office/drawing/2014/main" id="{DBA0C4AF-A28B-2240-B90E-C461F73BF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1008" y="8511851"/>
            <a:ext cx="3335130" cy="271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81" descr="http://www.ingegneria.uninav.it/immagini/italia_satellite_completa_micro.jpg">
            <a:extLst>
              <a:ext uri="{FF2B5EF4-FFF2-40B4-BE49-F238E27FC236}">
                <a16:creationId xmlns:a16="http://schemas.microsoft.com/office/drawing/2014/main" id="{1726F501-D6D8-C64D-81B0-0D6E1AB33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4572" y="7794733"/>
            <a:ext cx="2979428" cy="3708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Box 195">
            <a:extLst>
              <a:ext uri="{FF2B5EF4-FFF2-40B4-BE49-F238E27FC236}">
                <a16:creationId xmlns:a16="http://schemas.microsoft.com/office/drawing/2014/main" id="{486A472F-BC6A-CB4A-88B7-E7109E0B4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0089" y="13002590"/>
            <a:ext cx="14403601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latin typeface="Avenir Medium" panose="02000503020000020003" pitchFamily="2" charset="0"/>
              </a:rPr>
              <a:t>EXPERIMENTAL RESULTS</a:t>
            </a:r>
          </a:p>
        </p:txBody>
      </p:sp>
      <p:sp>
        <p:nvSpPr>
          <p:cNvPr id="37" name="Text Box 193">
            <a:extLst>
              <a:ext uri="{FF2B5EF4-FFF2-40B4-BE49-F238E27FC236}">
                <a16:creationId xmlns:a16="http://schemas.microsoft.com/office/drawing/2014/main" id="{EE384D9E-C72A-A045-9206-9CECEE296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71980" y="13857912"/>
            <a:ext cx="14382000" cy="162026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157642" tIns="157642" rIns="157642" bIns="157642"/>
          <a:lstStyle/>
          <a:p>
            <a:pPr algn="just">
              <a:defRPr/>
            </a:pPr>
            <a:r>
              <a:rPr lang="en-GB" sz="2800" dirty="0"/>
              <a:t>Lorem ipsum </a:t>
            </a:r>
            <a:r>
              <a:rPr lang="en-GB" sz="2800" dirty="0" err="1"/>
              <a:t>dolor</a:t>
            </a:r>
            <a:r>
              <a:rPr lang="en-GB" sz="2800" dirty="0"/>
              <a:t> sit </a:t>
            </a:r>
            <a:r>
              <a:rPr lang="en-GB" sz="2800" dirty="0" err="1"/>
              <a:t>amet</a:t>
            </a:r>
            <a:r>
              <a:rPr lang="en-GB" sz="2800" dirty="0"/>
              <a:t>, </a:t>
            </a:r>
            <a:r>
              <a:rPr lang="en-GB" sz="2800" dirty="0" err="1"/>
              <a:t>consectetur</a:t>
            </a:r>
            <a:r>
              <a:rPr lang="en-GB" sz="2800" dirty="0"/>
              <a:t> </a:t>
            </a:r>
            <a:r>
              <a:rPr lang="en-GB" sz="2800" dirty="0" err="1"/>
              <a:t>adipiscing</a:t>
            </a:r>
            <a:r>
              <a:rPr lang="en-GB" sz="2800" dirty="0"/>
              <a:t>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labore</a:t>
            </a:r>
            <a:r>
              <a:rPr lang="en-GB" sz="2800" dirty="0"/>
              <a:t>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</a:t>
            </a:r>
            <a:r>
              <a:rPr lang="en-GB" sz="2800" dirty="0" err="1"/>
              <a:t>dolor</a:t>
            </a:r>
            <a:r>
              <a:rPr lang="en-GB" sz="2800" dirty="0"/>
              <a:t>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</a:t>
            </a:r>
            <a:r>
              <a:rPr lang="en-GB" sz="2800" dirty="0" err="1"/>
              <a:t>velit</a:t>
            </a:r>
            <a:r>
              <a:rPr lang="en-GB" sz="2800" dirty="0"/>
              <a:t>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</a:t>
            </a:r>
            <a:r>
              <a:rPr lang="en-GB" sz="2800" dirty="0" err="1"/>
              <a:t>laborum</a:t>
            </a:r>
            <a:r>
              <a:rPr lang="en-GB" sz="2800" dirty="0"/>
              <a:t>.</a:t>
            </a:r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r>
              <a:rPr lang="en-GB" sz="2800" dirty="0"/>
              <a:t>Lorem ipsum </a:t>
            </a:r>
            <a:r>
              <a:rPr lang="en-GB" sz="2800" dirty="0" err="1"/>
              <a:t>dolor</a:t>
            </a:r>
            <a:r>
              <a:rPr lang="en-GB" sz="2800" dirty="0"/>
              <a:t> sit </a:t>
            </a:r>
            <a:r>
              <a:rPr lang="en-GB" sz="2800" dirty="0" err="1"/>
              <a:t>amet</a:t>
            </a:r>
            <a:r>
              <a:rPr lang="en-GB" sz="2800" dirty="0"/>
              <a:t>, </a:t>
            </a:r>
            <a:r>
              <a:rPr lang="en-GB" sz="2800" dirty="0" err="1"/>
              <a:t>consectetur</a:t>
            </a:r>
            <a:r>
              <a:rPr lang="en-GB" sz="2800" dirty="0"/>
              <a:t> </a:t>
            </a:r>
            <a:r>
              <a:rPr lang="en-GB" sz="2800" dirty="0" err="1"/>
              <a:t>adipiscing</a:t>
            </a:r>
            <a:r>
              <a:rPr lang="en-GB" sz="2800" dirty="0"/>
              <a:t>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labore</a:t>
            </a:r>
            <a:r>
              <a:rPr lang="en-GB" sz="2800" dirty="0"/>
              <a:t>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</a:t>
            </a:r>
            <a:r>
              <a:rPr lang="en-GB" sz="2800" dirty="0" err="1"/>
              <a:t>dolor</a:t>
            </a:r>
            <a:r>
              <a:rPr lang="en-GB" sz="2800" dirty="0"/>
              <a:t>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</a:t>
            </a:r>
            <a:r>
              <a:rPr lang="en-GB" sz="2800" dirty="0" err="1"/>
              <a:t>velit</a:t>
            </a:r>
            <a:r>
              <a:rPr lang="en-GB" sz="2800" dirty="0"/>
              <a:t>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</a:t>
            </a:r>
            <a:r>
              <a:rPr lang="en-GB" sz="2800" dirty="0" err="1"/>
              <a:t>laborum</a:t>
            </a:r>
            <a:r>
              <a:rPr lang="en-GB" sz="2800" dirty="0"/>
              <a:t>. Lorem ipsum </a:t>
            </a:r>
            <a:r>
              <a:rPr lang="en-GB" sz="2800" dirty="0" err="1"/>
              <a:t>dolor</a:t>
            </a:r>
            <a:r>
              <a:rPr lang="en-GB" sz="2800" dirty="0"/>
              <a:t> sit </a:t>
            </a:r>
            <a:r>
              <a:rPr lang="en-GB" sz="2800" dirty="0" err="1"/>
              <a:t>amet</a:t>
            </a:r>
            <a:r>
              <a:rPr lang="en-GB" sz="2800" dirty="0"/>
              <a:t>, </a:t>
            </a:r>
            <a:r>
              <a:rPr lang="en-GB" sz="2800" dirty="0" err="1"/>
              <a:t>consectetur</a:t>
            </a:r>
            <a:r>
              <a:rPr lang="en-GB" sz="2800" dirty="0"/>
              <a:t> </a:t>
            </a:r>
            <a:r>
              <a:rPr lang="en-GB" sz="2800" dirty="0" err="1"/>
              <a:t>adipiscing</a:t>
            </a:r>
            <a:r>
              <a:rPr lang="en-GB" sz="2800" dirty="0"/>
              <a:t>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labore</a:t>
            </a:r>
            <a:r>
              <a:rPr lang="en-GB" sz="2800" dirty="0"/>
              <a:t>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</a:t>
            </a:r>
            <a:r>
              <a:rPr lang="en-GB" sz="2800" dirty="0" err="1"/>
              <a:t>dolor</a:t>
            </a:r>
            <a:r>
              <a:rPr lang="en-GB" sz="2800" dirty="0"/>
              <a:t>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</a:t>
            </a:r>
            <a:r>
              <a:rPr lang="en-GB" sz="2800" dirty="0" err="1"/>
              <a:t>velit</a:t>
            </a:r>
            <a:r>
              <a:rPr lang="en-GB" sz="2800" dirty="0"/>
              <a:t>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</a:t>
            </a:r>
            <a:r>
              <a:rPr lang="en-GB" sz="2800" dirty="0" err="1"/>
              <a:t>laborum</a:t>
            </a:r>
            <a:r>
              <a:rPr lang="en-GB" sz="2800" dirty="0"/>
              <a:t>.</a:t>
            </a:r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r>
              <a:rPr lang="en-GB" sz="2800" dirty="0"/>
              <a:t>Lorem ipsum </a:t>
            </a:r>
            <a:r>
              <a:rPr lang="en-GB" sz="2800" dirty="0" err="1"/>
              <a:t>dolor</a:t>
            </a:r>
            <a:r>
              <a:rPr lang="en-GB" sz="2800" dirty="0"/>
              <a:t> sit </a:t>
            </a:r>
            <a:r>
              <a:rPr lang="en-GB" sz="2800" dirty="0" err="1"/>
              <a:t>amet</a:t>
            </a:r>
            <a:r>
              <a:rPr lang="en-GB" sz="2800" dirty="0"/>
              <a:t>, </a:t>
            </a:r>
            <a:r>
              <a:rPr lang="en-GB" sz="2800" dirty="0" err="1"/>
              <a:t>consectetur</a:t>
            </a:r>
            <a:r>
              <a:rPr lang="en-GB" sz="2800" dirty="0"/>
              <a:t> </a:t>
            </a:r>
            <a:r>
              <a:rPr lang="en-GB" sz="2800" dirty="0" err="1"/>
              <a:t>adipiscing</a:t>
            </a:r>
            <a:r>
              <a:rPr lang="en-GB" sz="2800" dirty="0"/>
              <a:t>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labore</a:t>
            </a:r>
            <a:r>
              <a:rPr lang="en-GB" sz="2800" dirty="0"/>
              <a:t>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</a:t>
            </a:r>
            <a:r>
              <a:rPr lang="en-GB" sz="2800" dirty="0" err="1"/>
              <a:t>dolor</a:t>
            </a:r>
            <a:r>
              <a:rPr lang="en-GB" sz="2800" dirty="0"/>
              <a:t>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</a:t>
            </a:r>
            <a:r>
              <a:rPr lang="en-GB" sz="2800" dirty="0" err="1"/>
              <a:t>velit</a:t>
            </a:r>
            <a:r>
              <a:rPr lang="en-GB" sz="2800" dirty="0"/>
              <a:t>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</a:p>
        </p:txBody>
      </p:sp>
      <p:sp>
        <p:nvSpPr>
          <p:cNvPr id="59" name="Text Box 241">
            <a:extLst>
              <a:ext uri="{FF2B5EF4-FFF2-40B4-BE49-F238E27FC236}">
                <a16:creationId xmlns:a16="http://schemas.microsoft.com/office/drawing/2014/main" id="{5FAFEECA-B0FD-8349-A165-87646642B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1788" y="17108295"/>
            <a:ext cx="119284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altLang="en-US" sz="2400" b="1" dirty="0">
                <a:latin typeface="+mn-lt"/>
              </a:rPr>
              <a:t>Table 1.</a:t>
            </a:r>
            <a:r>
              <a:rPr lang="en-US" sz="2400" dirty="0">
                <a:latin typeface="+mn-lt"/>
              </a:rPr>
              <a:t> XXXX </a:t>
            </a:r>
            <a:r>
              <a:rPr lang="en-US" sz="2400" dirty="0" err="1">
                <a:latin typeface="+mn-lt"/>
              </a:rPr>
              <a:t>uuuuuu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iiiii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ooooo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dddd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sssss</a:t>
            </a:r>
            <a:endParaRPr lang="en-US" altLang="en-US" sz="2400" dirty="0">
              <a:latin typeface="+mn-lt"/>
            </a:endParaRPr>
          </a:p>
        </p:txBody>
      </p:sp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E20377C9-17A1-D746-89DD-40D184679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298147"/>
              </p:ext>
            </p:extLst>
          </p:nvPr>
        </p:nvGraphicFramePr>
        <p:xfrm>
          <a:off x="17983151" y="17698795"/>
          <a:ext cx="8524323" cy="2434070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2508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1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5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75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09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05715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XXXX </a:t>
                      </a:r>
                      <a:r>
                        <a:rPr lang="en-US" sz="2200" dirty="0" err="1">
                          <a:effectLst/>
                        </a:rPr>
                        <a:t>yyyyy</a:t>
                      </a:r>
                      <a:endParaRPr lang="en-US" sz="2200" dirty="0">
                        <a:effectLst/>
                      </a:endParaRP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Approach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False </a:t>
                      </a: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alarms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Missed </a:t>
                      </a: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alarms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Overall </a:t>
                      </a: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error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Overall </a:t>
                      </a:r>
                    </a:p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accuracy (%)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547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Test 1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143582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27819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171401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83.65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190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Test 2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77805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32853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110658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89.45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618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Test 3</a:t>
                      </a:r>
                      <a:endParaRPr lang="en-US" sz="2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19439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61481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80920</a:t>
                      </a:r>
                      <a:endParaRPr lang="en-US" sz="2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92.28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" name="Text Box 240">
            <a:extLst>
              <a:ext uri="{FF2B5EF4-FFF2-40B4-BE49-F238E27FC236}">
                <a16:creationId xmlns:a16="http://schemas.microsoft.com/office/drawing/2014/main" id="{3D075CF5-833A-9741-B369-2B6AB8331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69729" y="20712643"/>
            <a:ext cx="121644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 dirty="0">
                <a:latin typeface="+mn-lt"/>
              </a:rPr>
              <a:t>Table 2.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Ttttt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sssss</a:t>
            </a:r>
            <a:r>
              <a:rPr lang="en-US" sz="2400" dirty="0">
                <a:latin typeface="+mn-lt"/>
              </a:rPr>
              <a:t> of images </a:t>
            </a:r>
            <a:r>
              <a:rPr lang="en-US" sz="2400" dirty="0" err="1">
                <a:latin typeface="+mn-lt"/>
              </a:rPr>
              <a:t>xxxx</a:t>
            </a:r>
            <a:r>
              <a:rPr lang="en-US" sz="2400" dirty="0">
                <a:latin typeface="+mn-lt"/>
              </a:rPr>
              <a:t> the </a:t>
            </a:r>
            <a:r>
              <a:rPr lang="en-US" sz="2400" dirty="0" err="1">
                <a:latin typeface="+mn-lt"/>
              </a:rPr>
              <a:t>yyyyy</a:t>
            </a:r>
            <a:r>
              <a:rPr lang="en-US" sz="2400" dirty="0">
                <a:latin typeface="+mn-lt"/>
              </a:rPr>
              <a:t>.</a:t>
            </a:r>
            <a:endParaRPr lang="en-US" altLang="en-US" sz="2400" dirty="0">
              <a:latin typeface="+mn-lt"/>
            </a:endParaRPr>
          </a:p>
        </p:txBody>
      </p:sp>
      <p:graphicFrame>
        <p:nvGraphicFramePr>
          <p:cNvPr id="62" name="140 Tabla">
            <a:extLst>
              <a:ext uri="{FF2B5EF4-FFF2-40B4-BE49-F238E27FC236}">
                <a16:creationId xmlns:a16="http://schemas.microsoft.com/office/drawing/2014/main" id="{DD0FD996-7CB7-B74C-9753-01D5829C8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795282"/>
              </p:ext>
            </p:extLst>
          </p:nvPr>
        </p:nvGraphicFramePr>
        <p:xfrm>
          <a:off x="17117116" y="21223338"/>
          <a:ext cx="10136081" cy="136622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91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7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87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69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90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753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30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711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/>
                        <a:t>2004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2005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2006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2007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2008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2009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2010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2011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2012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2013</a:t>
                      </a:r>
                      <a:endParaRPr lang="en-US" sz="2400" b="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083"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Sensor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XX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Sensor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Sensor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TT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CC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DD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DS, RR,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Sensor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tc>
                  <a:txBody>
                    <a:bodyPr/>
                    <a:lstStyle/>
                    <a:p>
                      <a:pPr marL="0" marR="0" indent="0" algn="ctr" defTabSz="302675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Sensor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8000" marR="18000" marT="18000" marB="18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3" name="Text Box 195">
            <a:extLst>
              <a:ext uri="{FF2B5EF4-FFF2-40B4-BE49-F238E27FC236}">
                <a16:creationId xmlns:a16="http://schemas.microsoft.com/office/drawing/2014/main" id="{05184043-BABA-5841-B86C-FAAB35731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91335" y="30060602"/>
            <a:ext cx="14581108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latin typeface="Avenir Medium" panose="02000503020000020003" pitchFamily="2" charset="0"/>
              </a:rPr>
              <a:t>CONCLUSION</a:t>
            </a:r>
          </a:p>
        </p:txBody>
      </p:sp>
      <p:sp>
        <p:nvSpPr>
          <p:cNvPr id="64" name="Text Box 193">
            <a:extLst>
              <a:ext uri="{FF2B5EF4-FFF2-40B4-BE49-F238E27FC236}">
                <a16:creationId xmlns:a16="http://schemas.microsoft.com/office/drawing/2014/main" id="{F560F4AD-0191-B64D-BE0C-BC5AED782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3690" y="30884726"/>
            <a:ext cx="14382000" cy="45602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157642" tIns="157642" rIns="157642" bIns="157642"/>
          <a:lstStyle/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laborum.</a:t>
            </a:r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</a:p>
        </p:txBody>
      </p:sp>
      <p:sp>
        <p:nvSpPr>
          <p:cNvPr id="65" name="Text Box 196">
            <a:extLst>
              <a:ext uri="{FF2B5EF4-FFF2-40B4-BE49-F238E27FC236}">
                <a16:creationId xmlns:a16="http://schemas.microsoft.com/office/drawing/2014/main" id="{841A45B4-9C36-604E-B0D8-87C6CAB1E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294" y="39335626"/>
            <a:ext cx="29032644" cy="28267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157642" tIns="157642" rIns="157642" bIns="157642"/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7155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2875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8595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4315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8003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575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47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719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/>
            <a:r>
              <a:rPr lang="en-US" altLang="en-US" sz="2400" dirty="0">
                <a:latin typeface="+mn-lt"/>
              </a:rPr>
              <a:t>[1]</a:t>
            </a:r>
            <a:r>
              <a:rPr lang="en-US" sz="2400" dirty="0">
                <a:latin typeface="+mn-lt"/>
              </a:rPr>
              <a:t> </a:t>
            </a:r>
            <a:r>
              <a:rPr lang="en-GB" sz="2400" dirty="0">
                <a:latin typeface="+mn-lt"/>
              </a:rPr>
              <a:t>G. </a:t>
            </a:r>
            <a:r>
              <a:rPr lang="en-GB" sz="2400" dirty="0" err="1">
                <a:latin typeface="+mn-lt"/>
              </a:rPr>
              <a:t>Sumbul</a:t>
            </a:r>
            <a:r>
              <a:rPr lang="en-GB" sz="2400" dirty="0">
                <a:latin typeface="+mn-lt"/>
              </a:rPr>
              <a:t>, M. </a:t>
            </a:r>
            <a:r>
              <a:rPr lang="en-GB" sz="2400" dirty="0" err="1">
                <a:latin typeface="+mn-lt"/>
              </a:rPr>
              <a:t>Charfuelan</a:t>
            </a:r>
            <a:r>
              <a:rPr lang="en-GB" sz="2400" dirty="0">
                <a:latin typeface="+mn-lt"/>
              </a:rPr>
              <a:t>, B. Demir, V. </a:t>
            </a:r>
            <a:r>
              <a:rPr lang="en-GB" sz="2400" dirty="0" err="1">
                <a:latin typeface="+mn-lt"/>
              </a:rPr>
              <a:t>Markl</a:t>
            </a:r>
            <a:r>
              <a:rPr lang="en-GB" sz="2400" dirty="0">
                <a:latin typeface="+mn-lt"/>
              </a:rPr>
              <a:t>, "BIGEARTHNET: A Large-Scale Benchmark Archive for Remote Sensing Image Understanding", IEEE International Geoscience and Remote Sensing Symposium, Yokohama, Japan, 2019.</a:t>
            </a:r>
          </a:p>
          <a:p>
            <a:pPr marL="0" indent="0" algn="just"/>
            <a:r>
              <a:rPr lang="en-US" altLang="en-US" sz="2400" dirty="0">
                <a:latin typeface="+mn-lt"/>
              </a:rPr>
              <a:t>[2] </a:t>
            </a:r>
            <a:r>
              <a:rPr lang="en-GB" sz="2400" dirty="0">
                <a:latin typeface="+mn-lt"/>
              </a:rPr>
              <a:t>A. K. Aksoy, M. </a:t>
            </a:r>
            <a:r>
              <a:rPr lang="en-GB" sz="2400" dirty="0" err="1">
                <a:latin typeface="+mn-lt"/>
              </a:rPr>
              <a:t>Ravanbakhsh</a:t>
            </a:r>
            <a:r>
              <a:rPr lang="en-GB" sz="2400" dirty="0">
                <a:latin typeface="+mn-lt"/>
              </a:rPr>
              <a:t>, T. </a:t>
            </a:r>
            <a:r>
              <a:rPr lang="en-GB" sz="2400" dirty="0" err="1">
                <a:latin typeface="+mn-lt"/>
              </a:rPr>
              <a:t>Kreuziger</a:t>
            </a:r>
            <a:r>
              <a:rPr lang="en-GB" sz="2400" dirty="0">
                <a:latin typeface="+mn-lt"/>
              </a:rPr>
              <a:t>, B. Demir, "A Consensual Collaborative Learning Method for Remote Sensing Image Classification Under Noisy Multi-Labels", IEEE International Conference on Image Processing, Alaska, USA, Sep. 2021.</a:t>
            </a:r>
            <a:r>
              <a:rPr lang="en-US" altLang="en-US" sz="2400" dirty="0">
                <a:latin typeface="+mn-lt"/>
              </a:rPr>
              <a:t> </a:t>
            </a:r>
          </a:p>
          <a:p>
            <a:pPr marL="0" indent="0" algn="just"/>
            <a:r>
              <a:rPr lang="en-US" altLang="en-US" sz="2400" dirty="0">
                <a:latin typeface="+mn-lt"/>
              </a:rPr>
              <a:t>[3] </a:t>
            </a:r>
            <a:r>
              <a:rPr lang="en-GB" sz="2400" dirty="0">
                <a:latin typeface="+mn-lt"/>
              </a:rPr>
              <a:t>G. </a:t>
            </a:r>
            <a:r>
              <a:rPr lang="en-GB" sz="2400" dirty="0" err="1">
                <a:latin typeface="+mn-lt"/>
              </a:rPr>
              <a:t>Sumbul</a:t>
            </a:r>
            <a:r>
              <a:rPr lang="en-GB" sz="2400" dirty="0">
                <a:latin typeface="+mn-lt"/>
              </a:rPr>
              <a:t>, B. Demir, "A Deep Multi-Attention Driven Approach for Multi-Label Remote Sensing Image Classification", IEEE Access, vol. 8, pp. 95934-95946, 2020.</a:t>
            </a:r>
          </a:p>
          <a:p>
            <a:pPr marL="0" indent="0" algn="just"/>
            <a:r>
              <a:rPr lang="en-GB" sz="2400" dirty="0">
                <a:latin typeface="+mn-lt"/>
              </a:rPr>
              <a:t>[4] A. K. Aksoy, M. </a:t>
            </a:r>
            <a:r>
              <a:rPr lang="en-GB" sz="2400" dirty="0" err="1">
                <a:latin typeface="+mn-lt"/>
              </a:rPr>
              <a:t>Ravanbakhsh</a:t>
            </a:r>
            <a:r>
              <a:rPr lang="en-GB" sz="2400" dirty="0">
                <a:latin typeface="+mn-lt"/>
              </a:rPr>
              <a:t>, T. </a:t>
            </a:r>
            <a:r>
              <a:rPr lang="en-GB" sz="2400" dirty="0" err="1">
                <a:latin typeface="+mn-lt"/>
              </a:rPr>
              <a:t>Kreuziger</a:t>
            </a:r>
            <a:r>
              <a:rPr lang="en-GB" sz="2400" dirty="0">
                <a:latin typeface="+mn-lt"/>
              </a:rPr>
              <a:t>, B. Demir, "A Consensual Collaborative Learning Method for Remote Sensing Image Classification Under Noisy Multi-Labels", IEEE International Conference on Image Processing, Alaska, USA, Sep. 2021.</a:t>
            </a:r>
            <a:r>
              <a:rPr lang="en-US" altLang="en-US" sz="2400" dirty="0">
                <a:latin typeface="+mn-lt"/>
              </a:rPr>
              <a:t> </a:t>
            </a:r>
          </a:p>
          <a:p>
            <a:pPr marL="0" indent="0" algn="just"/>
            <a:r>
              <a:rPr lang="en-GB" sz="2400" dirty="0">
                <a:latin typeface="+mn-lt"/>
              </a:rPr>
              <a:t>[5] G. </a:t>
            </a:r>
            <a:r>
              <a:rPr lang="en-GB" sz="2400" dirty="0" err="1">
                <a:latin typeface="+mn-lt"/>
              </a:rPr>
              <a:t>Sumbul</a:t>
            </a:r>
            <a:r>
              <a:rPr lang="en-GB" sz="2400" dirty="0">
                <a:latin typeface="+mn-lt"/>
              </a:rPr>
              <a:t>, B. Demir, "A Deep Multi-Attention Driven Approach for Multi-Label Remote Sensing Image Classification", IEEE Access, vol. 8, pp. 95934-95946, 2020.</a:t>
            </a:r>
          </a:p>
          <a:p>
            <a:pPr marL="0" lvl="0" indent="0" algn="just"/>
            <a:endParaRPr lang="en-US" sz="2400" dirty="0">
              <a:latin typeface="+mn-lt"/>
            </a:endParaRPr>
          </a:p>
        </p:txBody>
      </p:sp>
      <p:sp>
        <p:nvSpPr>
          <p:cNvPr id="66" name="Text Box 195">
            <a:extLst>
              <a:ext uri="{FF2B5EF4-FFF2-40B4-BE49-F238E27FC236}">
                <a16:creationId xmlns:a16="http://schemas.microsoft.com/office/drawing/2014/main" id="{2184ED6A-5B53-5543-96DE-A6A1E002B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6113" y="536099"/>
            <a:ext cx="17145001" cy="142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6000" b="1" dirty="0">
                <a:latin typeface="Avenir Medium" panose="02000503020000020003" pitchFamily="2" charset="0"/>
              </a:rPr>
              <a:t>A Novel Approach to the Slide Design </a:t>
            </a:r>
            <a:br>
              <a:rPr lang="en-US" altLang="en-US" sz="6000" b="1" dirty="0">
                <a:latin typeface="Avenir Medium" panose="02000503020000020003" pitchFamily="2" charset="0"/>
              </a:rPr>
            </a:br>
            <a:r>
              <a:rPr lang="en-US" altLang="en-US" sz="6000" b="1" dirty="0">
                <a:latin typeface="Avenir Medium" panose="02000503020000020003" pitchFamily="2" charset="0"/>
              </a:rPr>
              <a:t>and its impact on Remote Sensing</a:t>
            </a:r>
          </a:p>
        </p:txBody>
      </p:sp>
      <p:sp>
        <p:nvSpPr>
          <p:cNvPr id="67" name="Text Box 187">
            <a:extLst>
              <a:ext uri="{FF2B5EF4-FFF2-40B4-BE49-F238E27FC236}">
                <a16:creationId xmlns:a16="http://schemas.microsoft.com/office/drawing/2014/main" id="{4690F797-D8A5-854C-B5FB-DEB51B66C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2061" y="2292963"/>
            <a:ext cx="12964886" cy="1211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15284" tIns="315284" rIns="315284" bIns="315284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3600" dirty="0" err="1">
                <a:latin typeface="+mn-lt"/>
              </a:rPr>
              <a:t>Abbb</a:t>
            </a:r>
            <a:r>
              <a:rPr lang="en-US" altLang="en-US" sz="3600" dirty="0">
                <a:latin typeface="+mn-lt"/>
              </a:rPr>
              <a:t> Bmmm</a:t>
            </a:r>
            <a:r>
              <a:rPr lang="en-US" altLang="en-US" sz="3600" baseline="30000" dirty="0">
                <a:latin typeface="+mn-lt"/>
              </a:rPr>
              <a:t>1,2</a:t>
            </a:r>
            <a:r>
              <a:rPr lang="en-US" altLang="en-US" sz="3600" dirty="0">
                <a:latin typeface="+mn-lt"/>
              </a:rPr>
              <a:t>, </a:t>
            </a:r>
            <a:r>
              <a:rPr lang="en-US" altLang="en-US" sz="3600" dirty="0" err="1">
                <a:latin typeface="+mn-lt"/>
              </a:rPr>
              <a:t>Bbbb</a:t>
            </a:r>
            <a:r>
              <a:rPr lang="en-US" altLang="en-US" sz="3600" dirty="0">
                <a:latin typeface="+mn-lt"/>
              </a:rPr>
              <a:t> Cdddd</a:t>
            </a:r>
            <a:r>
              <a:rPr lang="en-US" altLang="en-US" sz="3600" baseline="30000" dirty="0">
                <a:latin typeface="+mn-lt"/>
              </a:rPr>
              <a:t>1</a:t>
            </a:r>
            <a:r>
              <a:rPr lang="en-US" altLang="en-US" sz="3600" dirty="0">
                <a:latin typeface="+mn-lt"/>
              </a:rPr>
              <a:t>, </a:t>
            </a:r>
            <a:r>
              <a:rPr lang="en-US" altLang="en-US" sz="3600" dirty="0" err="1">
                <a:latin typeface="+mn-lt"/>
              </a:rPr>
              <a:t>Dddddd</a:t>
            </a:r>
            <a:r>
              <a:rPr lang="en-US" altLang="en-US" sz="3600" dirty="0">
                <a:latin typeface="+mn-lt"/>
              </a:rPr>
              <a:t> Efffff</a:t>
            </a:r>
            <a:r>
              <a:rPr lang="en-US" altLang="en-US" sz="3600" baseline="30000" dirty="0">
                <a:latin typeface="+mn-lt"/>
              </a:rPr>
              <a:t>2</a:t>
            </a:r>
          </a:p>
          <a:p>
            <a:pPr algn="ctr"/>
            <a:r>
              <a:rPr lang="en-US" altLang="en-US" sz="3200" baseline="30000" dirty="0">
                <a:latin typeface="+mn-lt"/>
              </a:rPr>
              <a:t>1</a:t>
            </a:r>
            <a:r>
              <a:rPr lang="en-US" altLang="en-US" sz="3200" dirty="0">
                <a:latin typeface="+mn-lt"/>
              </a:rPr>
              <a:t>TU Berlin, </a:t>
            </a:r>
            <a:r>
              <a:rPr lang="en-US" altLang="en-US" sz="3200" baseline="30000" dirty="0">
                <a:latin typeface="+mn-lt"/>
              </a:rPr>
              <a:t>2</a:t>
            </a:r>
            <a:r>
              <a:rPr lang="en-US" altLang="en-US" sz="3200" dirty="0">
                <a:latin typeface="+mn-lt"/>
              </a:rPr>
              <a:t>FU Berlin </a:t>
            </a:r>
            <a:r>
              <a:rPr lang="en-US" sz="4800" u="sng" dirty="0">
                <a:hlinkClick r:id="rId11"/>
              </a:rPr>
              <a:t>‎</a:t>
            </a:r>
            <a:endParaRPr lang="en-US" sz="4800" dirty="0"/>
          </a:p>
        </p:txBody>
      </p:sp>
      <p:sp>
        <p:nvSpPr>
          <p:cNvPr id="68" name="Text Box 195">
            <a:extLst>
              <a:ext uri="{FF2B5EF4-FFF2-40B4-BE49-F238E27FC236}">
                <a16:creationId xmlns:a16="http://schemas.microsoft.com/office/drawing/2014/main" id="{A4E7763F-CD2B-584E-A280-F502D0863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290" y="7236208"/>
            <a:ext cx="14322549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latin typeface="Avenir Medium" panose="02000503020000020003" pitchFamily="2" charset="0"/>
              </a:rPr>
              <a:t>AIM OF THE WORK</a:t>
            </a:r>
          </a:p>
        </p:txBody>
      </p:sp>
      <p:sp>
        <p:nvSpPr>
          <p:cNvPr id="69" name="Text Box 193">
            <a:extLst>
              <a:ext uri="{FF2B5EF4-FFF2-40B4-BE49-F238E27FC236}">
                <a16:creationId xmlns:a16="http://schemas.microsoft.com/office/drawing/2014/main" id="{0421B888-12C4-C841-8436-204BF2CB1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291" y="8102527"/>
            <a:ext cx="14383484" cy="49294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157642" tIns="157642" rIns="157642" bIns="157642"/>
          <a:lstStyle/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dolor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velit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</a:t>
            </a:r>
            <a:r>
              <a:rPr lang="en-GB" sz="2800" dirty="0" err="1"/>
              <a:t>laborum</a:t>
            </a:r>
            <a:r>
              <a:rPr lang="en-GB" sz="2800" dirty="0"/>
              <a:t>.</a:t>
            </a:r>
          </a:p>
          <a:p>
            <a:pPr algn="just">
              <a:defRPr/>
            </a:pPr>
            <a:endParaRPr lang="en-GB" sz="2800" dirty="0"/>
          </a:p>
          <a:p>
            <a:pPr algn="just">
              <a:defRPr/>
            </a:pPr>
            <a:r>
              <a:rPr lang="en-GB" sz="2800" dirty="0"/>
              <a:t>Lorem ipsum </a:t>
            </a:r>
            <a:r>
              <a:rPr lang="en-GB" sz="2800" dirty="0" err="1"/>
              <a:t>dolor</a:t>
            </a:r>
            <a:r>
              <a:rPr lang="en-GB" sz="2800" dirty="0"/>
              <a:t> sit </a:t>
            </a:r>
            <a:r>
              <a:rPr lang="en-GB" sz="2800" dirty="0" err="1"/>
              <a:t>amet</a:t>
            </a:r>
            <a:r>
              <a:rPr lang="en-GB" sz="2800" dirty="0"/>
              <a:t>, </a:t>
            </a:r>
            <a:r>
              <a:rPr lang="en-GB" sz="2800" dirty="0" err="1"/>
              <a:t>consectetur</a:t>
            </a:r>
            <a:r>
              <a:rPr lang="en-GB" sz="2800" dirty="0"/>
              <a:t> </a:t>
            </a:r>
            <a:r>
              <a:rPr lang="en-GB" sz="2800" dirty="0" err="1"/>
              <a:t>adipiscing</a:t>
            </a:r>
            <a:r>
              <a:rPr lang="en-GB" sz="2800" dirty="0"/>
              <a:t>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labore</a:t>
            </a:r>
            <a:r>
              <a:rPr lang="en-GB" sz="2800" dirty="0"/>
              <a:t>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Duis </a:t>
            </a:r>
            <a:r>
              <a:rPr lang="en-GB" sz="2800" dirty="0" err="1"/>
              <a:t>aute</a:t>
            </a:r>
            <a:r>
              <a:rPr lang="en-GB" sz="2800" dirty="0"/>
              <a:t> </a:t>
            </a:r>
            <a:r>
              <a:rPr lang="en-GB" sz="2800" dirty="0" err="1"/>
              <a:t>irure</a:t>
            </a:r>
            <a:r>
              <a:rPr lang="en-GB" sz="2800" dirty="0"/>
              <a:t> </a:t>
            </a:r>
            <a:r>
              <a:rPr lang="en-GB" sz="2800" dirty="0" err="1"/>
              <a:t>dolor</a:t>
            </a:r>
            <a:r>
              <a:rPr lang="en-GB" sz="2800" dirty="0"/>
              <a:t> in </a:t>
            </a:r>
            <a:r>
              <a:rPr lang="en-GB" sz="2800" dirty="0" err="1"/>
              <a:t>reprehenderit</a:t>
            </a:r>
            <a:r>
              <a:rPr lang="en-GB" sz="2800" dirty="0"/>
              <a:t> in </a:t>
            </a:r>
            <a:r>
              <a:rPr lang="en-GB" sz="2800" dirty="0" err="1"/>
              <a:t>voluptate</a:t>
            </a:r>
            <a:r>
              <a:rPr lang="en-GB" sz="2800" dirty="0"/>
              <a:t> </a:t>
            </a:r>
            <a:r>
              <a:rPr lang="en-GB" sz="2800" dirty="0" err="1"/>
              <a:t>velit</a:t>
            </a:r>
            <a:r>
              <a:rPr lang="en-GB" sz="2800" dirty="0"/>
              <a:t> </a:t>
            </a:r>
            <a:r>
              <a:rPr lang="en-GB" sz="2800" dirty="0" err="1"/>
              <a:t>esse</a:t>
            </a:r>
            <a:r>
              <a:rPr lang="en-GB" sz="2800" dirty="0"/>
              <a:t> </a:t>
            </a:r>
            <a:r>
              <a:rPr lang="en-GB" sz="2800" dirty="0" err="1"/>
              <a:t>cillum</a:t>
            </a:r>
            <a:r>
              <a:rPr lang="en-GB" sz="2800" dirty="0"/>
              <a:t> dolore </a:t>
            </a:r>
            <a:r>
              <a:rPr lang="en-GB" sz="2800" dirty="0" err="1"/>
              <a:t>eu</a:t>
            </a:r>
            <a:r>
              <a:rPr lang="en-GB" sz="2800" dirty="0"/>
              <a:t> </a:t>
            </a:r>
            <a:r>
              <a:rPr lang="en-GB" sz="2800" dirty="0" err="1"/>
              <a:t>fugiat</a:t>
            </a:r>
            <a:r>
              <a:rPr lang="en-GB" sz="2800" dirty="0"/>
              <a:t> </a:t>
            </a:r>
            <a:r>
              <a:rPr lang="en-GB" sz="2800" dirty="0" err="1"/>
              <a:t>nulla</a:t>
            </a:r>
            <a:r>
              <a:rPr lang="en-GB" sz="2800" dirty="0"/>
              <a:t> </a:t>
            </a:r>
            <a:r>
              <a:rPr lang="en-GB" sz="2800" dirty="0" err="1"/>
              <a:t>pariatur</a:t>
            </a:r>
            <a:r>
              <a:rPr lang="en-GB" sz="2800" dirty="0"/>
              <a:t>. </a:t>
            </a:r>
            <a:r>
              <a:rPr lang="en-GB" sz="2800" dirty="0" err="1"/>
              <a:t>Excepteur</a:t>
            </a:r>
            <a:r>
              <a:rPr lang="en-GB" sz="2800" dirty="0"/>
              <a:t> </a:t>
            </a:r>
            <a:r>
              <a:rPr lang="en-GB" sz="2800" dirty="0" err="1"/>
              <a:t>sint</a:t>
            </a:r>
            <a:r>
              <a:rPr lang="en-GB" sz="2800" dirty="0"/>
              <a:t> </a:t>
            </a:r>
            <a:r>
              <a:rPr lang="en-GB" sz="2800" dirty="0" err="1"/>
              <a:t>occaecat</a:t>
            </a:r>
            <a:r>
              <a:rPr lang="en-GB" sz="2800" dirty="0"/>
              <a:t> </a:t>
            </a:r>
            <a:r>
              <a:rPr lang="en-GB" sz="2800" dirty="0" err="1"/>
              <a:t>cupidatat</a:t>
            </a:r>
            <a:r>
              <a:rPr lang="en-GB" sz="2800" dirty="0"/>
              <a:t> non </a:t>
            </a:r>
            <a:r>
              <a:rPr lang="en-GB" sz="2800" dirty="0" err="1"/>
              <a:t>proident</a:t>
            </a:r>
            <a:r>
              <a:rPr lang="en-GB" sz="2800" dirty="0"/>
              <a:t>, sunt in culpa qui </a:t>
            </a:r>
            <a:r>
              <a:rPr lang="en-GB" sz="2800" dirty="0" err="1"/>
              <a:t>officia</a:t>
            </a:r>
            <a:r>
              <a:rPr lang="en-GB" sz="2800" dirty="0"/>
              <a:t> </a:t>
            </a:r>
            <a:r>
              <a:rPr lang="en-GB" sz="2800" dirty="0" err="1"/>
              <a:t>deserunt</a:t>
            </a:r>
            <a:r>
              <a:rPr lang="en-GB" sz="2800" dirty="0"/>
              <a:t> </a:t>
            </a:r>
            <a:r>
              <a:rPr lang="en-GB" sz="2800" dirty="0" err="1"/>
              <a:t>mollit</a:t>
            </a:r>
            <a:r>
              <a:rPr lang="en-GB" sz="2800" dirty="0"/>
              <a:t> </a:t>
            </a:r>
            <a:r>
              <a:rPr lang="en-GB" sz="2800" dirty="0" err="1"/>
              <a:t>anim</a:t>
            </a:r>
            <a:r>
              <a:rPr lang="en-GB" sz="2800" dirty="0"/>
              <a:t> id </a:t>
            </a:r>
            <a:r>
              <a:rPr lang="en-GB" sz="2800" dirty="0" err="1"/>
              <a:t>est</a:t>
            </a:r>
            <a:r>
              <a:rPr lang="en-GB" sz="2800" dirty="0"/>
              <a:t> </a:t>
            </a:r>
            <a:r>
              <a:rPr lang="en-GB" sz="2800" dirty="0" err="1"/>
              <a:t>laborum</a:t>
            </a:r>
            <a:endParaRPr lang="en-GB" sz="2800" dirty="0"/>
          </a:p>
        </p:txBody>
      </p:sp>
      <p:sp>
        <p:nvSpPr>
          <p:cNvPr id="70" name="Text Box 195">
            <a:extLst>
              <a:ext uri="{FF2B5EF4-FFF2-40B4-BE49-F238E27FC236}">
                <a16:creationId xmlns:a16="http://schemas.microsoft.com/office/drawing/2014/main" id="{A2DD35A4-69EC-F940-AE6B-0EDC8FC6B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0089" y="35467981"/>
            <a:ext cx="14383483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latin typeface="Avenir Medium" panose="02000503020000020003" pitchFamily="2" charset="0"/>
              </a:rPr>
              <a:t>ACKNOWLEDGEMENT</a:t>
            </a:r>
          </a:p>
        </p:txBody>
      </p:sp>
      <p:sp>
        <p:nvSpPr>
          <p:cNvPr id="71" name="Text Box 193">
            <a:extLst>
              <a:ext uri="{FF2B5EF4-FFF2-40B4-BE49-F238E27FC236}">
                <a16:creationId xmlns:a16="http://schemas.microsoft.com/office/drawing/2014/main" id="{E399B225-146A-AB4B-9856-588207291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79614" y="36336044"/>
            <a:ext cx="14382000" cy="17761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157642" tIns="157642" rIns="157642" bIns="157642"/>
          <a:lstStyle/>
          <a:p>
            <a:pPr algn="just">
              <a:defRPr/>
            </a:pPr>
            <a:r>
              <a:rPr lang="en-GB" sz="2800" dirty="0"/>
              <a:t>Lorem ipsum dolor sit amet, consectetur adipiscing </a:t>
            </a:r>
            <a:r>
              <a:rPr lang="en-GB" sz="2800" dirty="0" err="1"/>
              <a:t>elit</a:t>
            </a:r>
            <a:r>
              <a:rPr lang="en-GB" sz="2800" dirty="0"/>
              <a:t>, </a:t>
            </a:r>
            <a:r>
              <a:rPr lang="en-GB" sz="2800" dirty="0" err="1"/>
              <a:t>sed</a:t>
            </a:r>
            <a:r>
              <a:rPr lang="en-GB" sz="2800" dirty="0"/>
              <a:t> do </a:t>
            </a:r>
            <a:r>
              <a:rPr lang="en-GB" sz="2800" dirty="0" err="1"/>
              <a:t>eiusmod</a:t>
            </a:r>
            <a:r>
              <a:rPr lang="en-GB" sz="2800" dirty="0"/>
              <a:t> </a:t>
            </a:r>
            <a:r>
              <a:rPr lang="en-GB" sz="2800" dirty="0" err="1"/>
              <a:t>tempor</a:t>
            </a:r>
            <a:r>
              <a:rPr lang="en-GB" sz="2800" dirty="0"/>
              <a:t> </a:t>
            </a:r>
            <a:r>
              <a:rPr lang="en-GB" sz="2800" dirty="0" err="1"/>
              <a:t>incididunt</a:t>
            </a:r>
            <a:r>
              <a:rPr lang="en-GB" sz="2800" dirty="0"/>
              <a:t> </a:t>
            </a:r>
            <a:r>
              <a:rPr lang="en-GB" sz="2800" dirty="0" err="1"/>
              <a:t>ut</a:t>
            </a:r>
            <a:r>
              <a:rPr lang="en-GB" sz="2800" dirty="0"/>
              <a:t> labore et dolore magna </a:t>
            </a:r>
            <a:r>
              <a:rPr lang="en-GB" sz="2800" dirty="0" err="1"/>
              <a:t>aliqua</a:t>
            </a:r>
            <a:r>
              <a:rPr lang="en-GB" sz="2800" dirty="0"/>
              <a:t>. Ut </a:t>
            </a:r>
            <a:r>
              <a:rPr lang="en-GB" sz="2800" dirty="0" err="1"/>
              <a:t>enim</a:t>
            </a:r>
            <a:r>
              <a:rPr lang="en-GB" sz="2800" dirty="0"/>
              <a:t> ad minim </a:t>
            </a:r>
            <a:r>
              <a:rPr lang="en-GB" sz="2800" dirty="0" err="1"/>
              <a:t>veniam</a:t>
            </a:r>
            <a:r>
              <a:rPr lang="en-GB" sz="2800" dirty="0"/>
              <a:t>, </a:t>
            </a:r>
            <a:r>
              <a:rPr lang="en-GB" sz="2800" dirty="0" err="1"/>
              <a:t>quis</a:t>
            </a:r>
            <a:r>
              <a:rPr lang="en-GB" sz="2800" dirty="0"/>
              <a:t> </a:t>
            </a:r>
            <a:r>
              <a:rPr lang="en-GB" sz="2800" dirty="0" err="1"/>
              <a:t>nostrud</a:t>
            </a:r>
            <a:r>
              <a:rPr lang="en-GB" sz="2800" dirty="0"/>
              <a:t> exercitation </a:t>
            </a:r>
            <a:r>
              <a:rPr lang="en-GB" sz="2800" dirty="0" err="1"/>
              <a:t>ullamco</a:t>
            </a:r>
            <a:r>
              <a:rPr lang="en-GB" sz="2800" dirty="0"/>
              <a:t> </a:t>
            </a:r>
            <a:r>
              <a:rPr lang="en-GB" sz="2800" dirty="0" err="1"/>
              <a:t>laboris</a:t>
            </a:r>
            <a:r>
              <a:rPr lang="en-GB" sz="2800" dirty="0"/>
              <a:t> nisi </a:t>
            </a:r>
            <a:r>
              <a:rPr lang="en-GB" sz="2800" dirty="0" err="1"/>
              <a:t>ut</a:t>
            </a:r>
            <a:r>
              <a:rPr lang="en-GB" sz="2800" dirty="0"/>
              <a:t> </a:t>
            </a:r>
            <a:r>
              <a:rPr lang="en-GB" sz="2800" dirty="0" err="1"/>
              <a:t>aliquip</a:t>
            </a:r>
            <a:r>
              <a:rPr lang="en-GB" sz="2800" dirty="0"/>
              <a:t> ex </a:t>
            </a:r>
            <a:r>
              <a:rPr lang="en-GB" sz="2800" dirty="0" err="1"/>
              <a:t>ea</a:t>
            </a:r>
            <a:r>
              <a:rPr lang="en-GB" sz="2800" dirty="0"/>
              <a:t> </a:t>
            </a:r>
            <a:r>
              <a:rPr lang="en-GB" sz="2800" dirty="0" err="1"/>
              <a:t>commodo</a:t>
            </a:r>
            <a:r>
              <a:rPr lang="en-GB" sz="2800" dirty="0"/>
              <a:t> </a:t>
            </a:r>
            <a:r>
              <a:rPr lang="en-GB" sz="2800" dirty="0" err="1"/>
              <a:t>consequat</a:t>
            </a:r>
            <a:r>
              <a:rPr lang="en-GB" sz="2800" dirty="0"/>
              <a:t>. </a:t>
            </a:r>
          </a:p>
        </p:txBody>
      </p:sp>
      <p:sp>
        <p:nvSpPr>
          <p:cNvPr id="73" name="Text Box 195">
            <a:extLst>
              <a:ext uri="{FF2B5EF4-FFF2-40B4-BE49-F238E27FC236}">
                <a16:creationId xmlns:a16="http://schemas.microsoft.com/office/drawing/2014/main" id="{3F5BD4DE-9A1B-8142-8686-2BD680AA6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291" y="3964802"/>
            <a:ext cx="14322549" cy="9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57642" tIns="157642" rIns="157642" bIns="157642" anchor="ctr" anchorCtr="1"/>
          <a:lstStyle>
            <a:lvl1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4389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4400" b="1" dirty="0">
                <a:latin typeface="Avenir Medium" panose="02000503020000020003" pitchFamily="2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659092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548</TotalTime>
  <Words>1623</Words>
  <Application>Microsoft Macintosh PowerPoint</Application>
  <PresentationFormat>Custom</PresentationFormat>
  <Paragraphs>130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 Medium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Kiziltoprak, Zafer (BCG Platinion)</dc:creator>
  <cp:lastModifiedBy>Zafer Kiziltoprak</cp:lastModifiedBy>
  <cp:revision>62</cp:revision>
  <dcterms:created xsi:type="dcterms:W3CDTF">2021-07-12T18:58:08Z</dcterms:created>
  <dcterms:modified xsi:type="dcterms:W3CDTF">2021-07-18T09:24:00Z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d5c4f4-7a29-4385-b7a5-afbe2154ae6f_Enabled">
    <vt:lpwstr>true</vt:lpwstr>
  </property>
  <property fmtid="{D5CDD505-2E9C-101B-9397-08002B2CF9AE}" pid="3" name="MSIP_Label_b0d5c4f4-7a29-4385-b7a5-afbe2154ae6f_SetDate">
    <vt:lpwstr>2021-07-12T18:58:08Z</vt:lpwstr>
  </property>
  <property fmtid="{D5CDD505-2E9C-101B-9397-08002B2CF9AE}" pid="4" name="MSIP_Label_b0d5c4f4-7a29-4385-b7a5-afbe2154ae6f_Method">
    <vt:lpwstr>Standard</vt:lpwstr>
  </property>
  <property fmtid="{D5CDD505-2E9C-101B-9397-08002B2CF9AE}" pid="5" name="MSIP_Label_b0d5c4f4-7a29-4385-b7a5-afbe2154ae6f_Name">
    <vt:lpwstr>Confidential</vt:lpwstr>
  </property>
  <property fmtid="{D5CDD505-2E9C-101B-9397-08002B2CF9AE}" pid="6" name="MSIP_Label_b0d5c4f4-7a29-4385-b7a5-afbe2154ae6f_SiteId">
    <vt:lpwstr>2dfb2f0b-4d21-4268-9559-72926144c918</vt:lpwstr>
  </property>
  <property fmtid="{D5CDD505-2E9C-101B-9397-08002B2CF9AE}" pid="7" name="MSIP_Label_b0d5c4f4-7a29-4385-b7a5-afbe2154ae6f_ActionId">
    <vt:lpwstr>8866fc22-7123-43da-a4d0-d1124342c8c0</vt:lpwstr>
  </property>
  <property fmtid="{D5CDD505-2E9C-101B-9397-08002B2CF9AE}" pid="8" name="MSIP_Label_b0d5c4f4-7a29-4385-b7a5-afbe2154ae6f_ContentBits">
    <vt:lpwstr>0</vt:lpwstr>
  </property>
</Properties>
</file>