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BAD5"/>
    <a:srgbClr val="00306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6327"/>
  </p:normalViewPr>
  <p:slideViewPr>
    <p:cSldViewPr snapToGrid="0">
      <p:cViewPr varScale="1">
        <p:scale>
          <a:sx n="86" d="100"/>
          <a:sy n="86" d="100"/>
        </p:scale>
        <p:origin x="252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61EF87AD-D6D9-498A-3EBD-3B9C1385839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58337" y="914817"/>
            <a:ext cx="6858000" cy="1004199"/>
          </a:xfrm>
        </p:spPr>
        <p:txBody>
          <a:bodyPr anchor="t">
            <a:normAutofit/>
          </a:bodyPr>
          <a:lstStyle>
            <a:lvl1pPr algn="l">
              <a:lnSpc>
                <a:spcPts val="4400"/>
              </a:lnSpc>
              <a:defRPr sz="3600" b="1" i="0">
                <a:solidFill>
                  <a:schemeClr val="bg1"/>
                </a:solidFill>
                <a:latin typeface="Catamaran ExtraBold" pitchFamily="2" charset="77"/>
                <a:cs typeface="Catamaran ExtraBold" pitchFamily="2" charset="77"/>
              </a:defRPr>
            </a:lvl1pPr>
          </a:lstStyle>
          <a:p>
            <a:r>
              <a:rPr lang="de-DE" dirty="0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337" y="612533"/>
            <a:ext cx="6858000" cy="286999"/>
          </a:xfrm>
        </p:spPr>
        <p:txBody>
          <a:bodyPr>
            <a:normAutofit/>
          </a:bodyPr>
          <a:lstStyle>
            <a:lvl1pPr marL="0" indent="0" algn="l">
              <a:buNone/>
              <a:defRPr sz="1600" b="0" i="0">
                <a:solidFill>
                  <a:schemeClr val="bg1"/>
                </a:solidFill>
                <a:latin typeface="Catamaran" pitchFamily="2" charset="77"/>
                <a:cs typeface="Catamaran" pitchFamily="2" charset="77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 dirty="0"/>
              <a:t>Master-Untertitelformat bearbeiten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24019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Kap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A0AB0733-2F49-0E24-943A-D801614637F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58337" y="2199723"/>
            <a:ext cx="6858000" cy="1004199"/>
          </a:xfrm>
        </p:spPr>
        <p:txBody>
          <a:bodyPr anchor="b">
            <a:normAutofit/>
          </a:bodyPr>
          <a:lstStyle>
            <a:lvl1pPr algn="l">
              <a:lnSpc>
                <a:spcPts val="4400"/>
              </a:lnSpc>
              <a:defRPr sz="2800" b="1" i="0">
                <a:solidFill>
                  <a:schemeClr val="bg1"/>
                </a:solidFill>
                <a:latin typeface="Catamaran ExtraBold" pitchFamily="2" charset="77"/>
                <a:cs typeface="Catamaran ExtraBold" pitchFamily="2" charset="77"/>
              </a:defRPr>
            </a:lvl1pPr>
          </a:lstStyle>
          <a:p>
            <a:r>
              <a:rPr lang="de-DE" dirty="0"/>
              <a:t>DAS IST EINE KAPITELFOLIE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58337" y="3203922"/>
            <a:ext cx="6858000" cy="286999"/>
          </a:xfrm>
        </p:spPr>
        <p:txBody>
          <a:bodyPr>
            <a:normAutofit/>
          </a:bodyPr>
          <a:lstStyle>
            <a:lvl1pPr marL="0" indent="0" algn="l">
              <a:buNone/>
              <a:defRPr sz="1600" b="0" i="0">
                <a:solidFill>
                  <a:schemeClr val="bg1"/>
                </a:solidFill>
                <a:latin typeface="Catamaran" pitchFamily="2" charset="77"/>
                <a:cs typeface="Catamaran" pitchFamily="2" charset="77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 dirty="0" err="1"/>
              <a:t>Subline</a:t>
            </a:r>
            <a:r>
              <a:rPr lang="de-DE" dirty="0"/>
              <a:t> zur Erläuterung</a:t>
            </a:r>
            <a:endParaRPr 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C4B42B7-041D-C367-5147-B57DD797D4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5063" y="4767263"/>
            <a:ext cx="3086100" cy="273844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100" b="1" i="0">
                <a:solidFill>
                  <a:schemeClr val="bg1"/>
                </a:solidFill>
                <a:latin typeface="Catamaran ExtraBold" pitchFamily="2" charset="77"/>
                <a:cs typeface="Catamaran ExtraBold" pitchFamily="2" charset="77"/>
              </a:defRPr>
            </a:lvl1pPr>
          </a:lstStyle>
          <a:p>
            <a:r>
              <a:rPr lang="de-DE"/>
              <a:t>www.bifold.de</a:t>
            </a:r>
            <a:endParaRPr lang="de-DE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996EFE6D-C273-98B6-7587-E6D5322BF4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111083" y="4767263"/>
            <a:ext cx="4757854" cy="273844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100" b="0" i="0">
                <a:solidFill>
                  <a:schemeClr val="bg1"/>
                </a:solidFill>
                <a:latin typeface="Catamaran" pitchFamily="2" charset="77"/>
                <a:cs typeface="Catamaran" pitchFamily="2" charset="77"/>
              </a:defRPr>
            </a:lvl1pPr>
          </a:lstStyle>
          <a:p>
            <a:r>
              <a:rPr lang="de-DE" b="1">
                <a:latin typeface="Catamaran Bold" pitchFamily="2" charset="77"/>
                <a:cs typeface="Catamaran Bold" pitchFamily="2" charset="77"/>
              </a:rPr>
              <a:t>   Thema der Präsentation </a:t>
            </a:r>
            <a:r>
              <a:rPr lang="de-DE"/>
              <a:t>| Seite </a:t>
            </a:r>
            <a:fld id="{09DFF53E-2033-CF41-8700-49027928C6B2}" type="slidenum">
              <a:rPr lang="de-DE" smtClean="0"/>
              <a:pPr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781273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s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dirty="0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www.bifold.de</a:t>
            </a:r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/>
              <a:t>   </a:t>
            </a:r>
            <a:r>
              <a:rPr lang="de-DE" sz="1050"/>
              <a:t>Thema der Präsentation </a:t>
            </a:r>
            <a:r>
              <a:rPr lang="de-DE" sz="1050" b="0">
                <a:latin typeface="Catamaran" pitchFamily="2" charset="77"/>
                <a:cs typeface="Catamaran" pitchFamily="2" charset="77"/>
              </a:rPr>
              <a:t>| Seite </a:t>
            </a:r>
            <a:fld id="{09DFF53E-2033-CF41-8700-49027928C6B2}" type="slidenum">
              <a:rPr lang="de-DE" sz="1050" b="0" smtClean="0">
                <a:latin typeface="Catamaran" pitchFamily="2" charset="77"/>
                <a:cs typeface="Catamaran" pitchFamily="2" charset="77"/>
              </a:rPr>
              <a:pPr/>
              <a:t>‹#›</a:t>
            </a:fld>
            <a:endParaRPr lang="de-DE" sz="1050" b="0" dirty="0">
              <a:latin typeface="Catamaran" pitchFamily="2" charset="77"/>
              <a:cs typeface="Catamaran" pitchFamily="2" charset="77"/>
            </a:endParaRP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B3CACDF3-8FDD-315A-A8E4-A19D69C94F4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75062" y="589216"/>
            <a:ext cx="5778690" cy="327422"/>
          </a:xfrm>
        </p:spPr>
        <p:txBody>
          <a:bodyPr anchor="b"/>
          <a:lstStyle>
            <a:lvl1pPr marL="0" indent="0">
              <a:buFont typeface="Arial" panose="020B0604020202020204" pitchFamily="34" charset="0"/>
              <a:buNone/>
              <a:defRPr sz="1400">
                <a:solidFill>
                  <a:srgbClr val="2EBAD5"/>
                </a:solidFill>
              </a:defRPr>
            </a:lvl1pPr>
            <a:lvl2pPr marL="342900" indent="0">
              <a:buFont typeface="Arial" panose="020B0604020202020204" pitchFamily="34" charset="0"/>
              <a:buNone/>
              <a:defRPr sz="1400">
                <a:solidFill>
                  <a:srgbClr val="2EBAD5"/>
                </a:solidFill>
              </a:defRPr>
            </a:lvl2pPr>
            <a:lvl3pPr marL="685800" indent="0">
              <a:buFont typeface="Arial" panose="020B0604020202020204" pitchFamily="34" charset="0"/>
              <a:buNone/>
              <a:defRPr sz="1400">
                <a:solidFill>
                  <a:srgbClr val="2EBAD5"/>
                </a:solidFill>
              </a:defRPr>
            </a:lvl3pPr>
            <a:lvl4pPr marL="1028700" indent="0">
              <a:buFont typeface="Arial" panose="020B0604020202020204" pitchFamily="34" charset="0"/>
              <a:buNone/>
              <a:defRPr sz="1400">
                <a:solidFill>
                  <a:srgbClr val="2EBAD5"/>
                </a:solidFill>
              </a:defRPr>
            </a:lvl4pPr>
            <a:lvl5pPr marL="1371600" indent="0">
              <a:buFont typeface="Arial" panose="020B0604020202020204" pitchFamily="34" charset="0"/>
              <a:buNone/>
              <a:defRPr sz="1400">
                <a:solidFill>
                  <a:srgbClr val="2EBAD5"/>
                </a:solidFill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9228885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sfolie zwei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dirty="0"/>
              <a:t>Mastertitelformat bearbeiten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www.bifold.de</a:t>
            </a:r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/>
              <a:t>   </a:t>
            </a:r>
            <a:r>
              <a:rPr lang="de-DE" sz="1050"/>
              <a:t>Thema der Präsentation </a:t>
            </a:r>
            <a:r>
              <a:rPr lang="de-DE" sz="1050" b="0">
                <a:latin typeface="Catamaran" pitchFamily="2" charset="77"/>
                <a:cs typeface="Catamaran" pitchFamily="2" charset="77"/>
              </a:rPr>
              <a:t>| Seite </a:t>
            </a:r>
            <a:fld id="{09DFF53E-2033-CF41-8700-49027928C6B2}" type="slidenum">
              <a:rPr lang="de-DE" sz="1050" b="0" smtClean="0">
                <a:latin typeface="Catamaran" pitchFamily="2" charset="77"/>
                <a:cs typeface="Catamaran" pitchFamily="2" charset="77"/>
              </a:rPr>
              <a:pPr/>
              <a:t>‹#›</a:t>
            </a:fld>
            <a:endParaRPr lang="de-DE" sz="1050" b="0" dirty="0">
              <a:latin typeface="Catamaran" pitchFamily="2" charset="77"/>
              <a:cs typeface="Catamaran" pitchFamily="2" charset="77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C4A4E3A-0ACC-8B0F-1140-32325A8E170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75061" y="1536192"/>
            <a:ext cx="4159779" cy="2898648"/>
          </a:xfr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7DFDD700-B45E-6689-4B19-EAF65446C6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13729" y="1536192"/>
            <a:ext cx="4159780" cy="289864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8" name="Textplatzhalter 8">
            <a:extLst>
              <a:ext uri="{FF2B5EF4-FFF2-40B4-BE49-F238E27FC236}">
                <a16:creationId xmlns:a16="http://schemas.microsoft.com/office/drawing/2014/main" id="{10CFDC9F-3E7E-EA82-FFB3-1CD26C647D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75062" y="589216"/>
            <a:ext cx="5778690" cy="327422"/>
          </a:xfrm>
        </p:spPr>
        <p:txBody>
          <a:bodyPr anchor="b"/>
          <a:lstStyle>
            <a:lvl1pPr marL="0" indent="0">
              <a:buFont typeface="Arial" panose="020B0604020202020204" pitchFamily="34" charset="0"/>
              <a:buNone/>
              <a:defRPr sz="1400">
                <a:solidFill>
                  <a:srgbClr val="2EBAD5"/>
                </a:solidFill>
              </a:defRPr>
            </a:lvl1pPr>
            <a:lvl2pPr marL="342900" indent="0">
              <a:buFont typeface="Arial" panose="020B0604020202020204" pitchFamily="34" charset="0"/>
              <a:buNone/>
              <a:defRPr sz="1400">
                <a:solidFill>
                  <a:srgbClr val="2EBAD5"/>
                </a:solidFill>
              </a:defRPr>
            </a:lvl2pPr>
            <a:lvl3pPr marL="685800" indent="0">
              <a:buFont typeface="Arial" panose="020B0604020202020204" pitchFamily="34" charset="0"/>
              <a:buNone/>
              <a:defRPr sz="1400">
                <a:solidFill>
                  <a:srgbClr val="2EBAD5"/>
                </a:solidFill>
              </a:defRPr>
            </a:lvl3pPr>
            <a:lvl4pPr marL="1028700" indent="0">
              <a:buFont typeface="Arial" panose="020B0604020202020204" pitchFamily="34" charset="0"/>
              <a:buNone/>
              <a:defRPr sz="1400">
                <a:solidFill>
                  <a:srgbClr val="2EBAD5"/>
                </a:solidFill>
              </a:defRPr>
            </a:lvl4pPr>
            <a:lvl5pPr marL="1371600" indent="0">
              <a:buFont typeface="Arial" panose="020B0604020202020204" pitchFamily="34" charset="0"/>
              <a:buNone/>
              <a:defRPr sz="1400">
                <a:solidFill>
                  <a:srgbClr val="2EBAD5"/>
                </a:solidFill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1184332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sfolie dunk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59582E8C-16E1-AD66-317C-053DE54D267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>
            <a:lvl1pPr>
              <a:buClr>
                <a:srgbClr val="2EBAD5"/>
              </a:buCl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www.bifold.de</a:t>
            </a:r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   </a:t>
            </a:r>
            <a:r>
              <a:rPr lang="de-DE" sz="1050"/>
              <a:t>Thema der Präsentation | Seite </a:t>
            </a:r>
            <a:fld id="{09DFF53E-2033-CF41-8700-49027928C6B2}" type="slidenum">
              <a:rPr lang="de-DE" sz="1050" smtClean="0"/>
              <a:pPr/>
              <a:t>‹#›</a:t>
            </a:fld>
            <a:endParaRPr lang="de-DE" sz="1050" dirty="0"/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E4072DD7-E769-85DF-B5CE-F5A0EE3FAC3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75062" y="589216"/>
            <a:ext cx="5778690" cy="327422"/>
          </a:xfrm>
        </p:spPr>
        <p:txBody>
          <a:bodyPr anchor="b"/>
          <a:lstStyle>
            <a:lvl1pPr marL="0" indent="0">
              <a:buFont typeface="Arial" panose="020B0604020202020204" pitchFamily="34" charset="0"/>
              <a:buNone/>
              <a:defRPr sz="1400">
                <a:solidFill>
                  <a:srgbClr val="2EBAD5"/>
                </a:solidFill>
              </a:defRPr>
            </a:lvl1pPr>
            <a:lvl2pPr marL="342900" indent="0">
              <a:buFont typeface="Arial" panose="020B0604020202020204" pitchFamily="34" charset="0"/>
              <a:buNone/>
              <a:defRPr sz="1400">
                <a:solidFill>
                  <a:srgbClr val="2EBAD5"/>
                </a:solidFill>
              </a:defRPr>
            </a:lvl2pPr>
            <a:lvl3pPr marL="685800" indent="0">
              <a:buFont typeface="Arial" panose="020B0604020202020204" pitchFamily="34" charset="0"/>
              <a:buNone/>
              <a:defRPr sz="1400">
                <a:solidFill>
                  <a:srgbClr val="2EBAD5"/>
                </a:solidFill>
              </a:defRPr>
            </a:lvl3pPr>
            <a:lvl4pPr marL="1028700" indent="0">
              <a:buFont typeface="Arial" panose="020B0604020202020204" pitchFamily="34" charset="0"/>
              <a:buNone/>
              <a:defRPr sz="1400">
                <a:solidFill>
                  <a:srgbClr val="2EBAD5"/>
                </a:solidFill>
              </a:defRPr>
            </a:lvl4pPr>
            <a:lvl5pPr marL="1371600" indent="0">
              <a:buFont typeface="Arial" panose="020B0604020202020204" pitchFamily="34" charset="0"/>
              <a:buNone/>
              <a:defRPr sz="1400">
                <a:solidFill>
                  <a:srgbClr val="2EBAD5"/>
                </a:solidFill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40439433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sfolie zweispaltig dunk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59582E8C-16E1-AD66-317C-053DE54D267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Mastertitelformat bearbeiten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www.bifold.de</a:t>
            </a:r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   </a:t>
            </a:r>
            <a:r>
              <a:rPr lang="de-DE" sz="1050"/>
              <a:t>Thema der Präsentation | Seite </a:t>
            </a:r>
            <a:fld id="{09DFF53E-2033-CF41-8700-49027928C6B2}" type="slidenum">
              <a:rPr lang="de-DE" sz="1050" smtClean="0"/>
              <a:pPr/>
              <a:t>‹#›</a:t>
            </a:fld>
            <a:endParaRPr lang="de-DE" sz="1050" dirty="0"/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E4072DD7-E769-85DF-B5CE-F5A0EE3FAC3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75062" y="589216"/>
            <a:ext cx="5778690" cy="327422"/>
          </a:xfrm>
        </p:spPr>
        <p:txBody>
          <a:bodyPr anchor="b"/>
          <a:lstStyle>
            <a:lvl1pPr marL="0" indent="0">
              <a:buFont typeface="Arial" panose="020B0604020202020204" pitchFamily="34" charset="0"/>
              <a:buNone/>
              <a:defRPr sz="1400">
                <a:solidFill>
                  <a:srgbClr val="2EBAD5"/>
                </a:solidFill>
              </a:defRPr>
            </a:lvl1pPr>
            <a:lvl2pPr marL="342900" indent="0">
              <a:buFont typeface="Arial" panose="020B0604020202020204" pitchFamily="34" charset="0"/>
              <a:buNone/>
              <a:defRPr sz="1400">
                <a:solidFill>
                  <a:srgbClr val="2EBAD5"/>
                </a:solidFill>
              </a:defRPr>
            </a:lvl2pPr>
            <a:lvl3pPr marL="685800" indent="0">
              <a:buFont typeface="Arial" panose="020B0604020202020204" pitchFamily="34" charset="0"/>
              <a:buNone/>
              <a:defRPr sz="1400">
                <a:solidFill>
                  <a:srgbClr val="2EBAD5"/>
                </a:solidFill>
              </a:defRPr>
            </a:lvl3pPr>
            <a:lvl4pPr marL="1028700" indent="0">
              <a:buFont typeface="Arial" panose="020B0604020202020204" pitchFamily="34" charset="0"/>
              <a:buNone/>
              <a:defRPr sz="1400">
                <a:solidFill>
                  <a:srgbClr val="2EBAD5"/>
                </a:solidFill>
              </a:defRPr>
            </a:lvl4pPr>
            <a:lvl5pPr marL="1371600" indent="0">
              <a:buFont typeface="Arial" panose="020B0604020202020204" pitchFamily="34" charset="0"/>
              <a:buNone/>
              <a:defRPr sz="1400">
                <a:solidFill>
                  <a:srgbClr val="2EBAD5"/>
                </a:solidFill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763809D-064D-ED0F-7819-3308169608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75061" y="1536192"/>
            <a:ext cx="4159779" cy="289864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D7209656-EC01-24D0-8AB2-BF4615AF97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13729" y="1536192"/>
            <a:ext cx="4159780" cy="289864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26970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sfolie mit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12CF72C4-2C8A-B57B-2898-44BF5C6D92B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5062" y="1296948"/>
            <a:ext cx="8593875" cy="605004"/>
          </a:xfrm>
        </p:spPr>
        <p:txBody>
          <a:bodyPr>
            <a:noAutofit/>
          </a:bodyPr>
          <a:lstStyle/>
          <a:p>
            <a:r>
              <a:rPr lang="de-DE" dirty="0"/>
              <a:t>Mastertitelformat bearbeiten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www.bifold.de</a:t>
            </a:r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/>
              <a:t>   </a:t>
            </a:r>
            <a:r>
              <a:rPr lang="de-DE" sz="1050"/>
              <a:t>Thema der Präsentation </a:t>
            </a:r>
            <a:r>
              <a:rPr lang="de-DE" sz="1050" b="0">
                <a:latin typeface="Catamaran" pitchFamily="2" charset="77"/>
                <a:cs typeface="Catamaran" pitchFamily="2" charset="77"/>
              </a:rPr>
              <a:t>| Seite </a:t>
            </a:r>
            <a:fld id="{09DFF53E-2033-CF41-8700-49027928C6B2}" type="slidenum">
              <a:rPr lang="de-DE" sz="1050" b="0" smtClean="0">
                <a:latin typeface="Catamaran" pitchFamily="2" charset="77"/>
                <a:cs typeface="Catamaran" pitchFamily="2" charset="77"/>
              </a:rPr>
              <a:pPr/>
              <a:t>‹#›</a:t>
            </a:fld>
            <a:endParaRPr lang="de-DE" sz="1050" b="0" dirty="0">
              <a:latin typeface="Catamaran" pitchFamily="2" charset="77"/>
              <a:cs typeface="Catamaran" pitchFamily="2" charset="77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C4A4E3A-0ACC-8B0F-1140-32325A8E170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75061" y="1901953"/>
            <a:ext cx="8593875" cy="2551176"/>
          </a:xfr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0D3BE119-79A5-438D-3DA8-A0DE341250B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75062" y="954976"/>
            <a:ext cx="5778690" cy="327422"/>
          </a:xfrm>
        </p:spPr>
        <p:txBody>
          <a:bodyPr anchor="b"/>
          <a:lstStyle>
            <a:lvl1pPr marL="0" indent="0">
              <a:buFont typeface="Arial" panose="020B0604020202020204" pitchFamily="34" charset="0"/>
              <a:buNone/>
              <a:defRPr sz="1400">
                <a:solidFill>
                  <a:srgbClr val="2EBAD5"/>
                </a:solidFill>
              </a:defRPr>
            </a:lvl1pPr>
            <a:lvl2pPr marL="342900" indent="0">
              <a:buFont typeface="Arial" panose="020B0604020202020204" pitchFamily="34" charset="0"/>
              <a:buNone/>
              <a:defRPr sz="1400">
                <a:solidFill>
                  <a:srgbClr val="2EBAD5"/>
                </a:solidFill>
              </a:defRPr>
            </a:lvl2pPr>
            <a:lvl3pPr marL="685800" indent="0">
              <a:buFont typeface="Arial" panose="020B0604020202020204" pitchFamily="34" charset="0"/>
              <a:buNone/>
              <a:defRPr sz="1400">
                <a:solidFill>
                  <a:srgbClr val="2EBAD5"/>
                </a:solidFill>
              </a:defRPr>
            </a:lvl3pPr>
            <a:lvl4pPr marL="1028700" indent="0">
              <a:buFont typeface="Arial" panose="020B0604020202020204" pitchFamily="34" charset="0"/>
              <a:buNone/>
              <a:defRPr sz="1400">
                <a:solidFill>
                  <a:srgbClr val="2EBAD5"/>
                </a:solidFill>
              </a:defRPr>
            </a:lvl4pPr>
            <a:lvl5pPr marL="1371600" indent="0">
              <a:buFont typeface="Arial" panose="020B0604020202020204" pitchFamily="34" charset="0"/>
              <a:buNone/>
              <a:defRPr sz="1400">
                <a:solidFill>
                  <a:srgbClr val="2EBAD5"/>
                </a:solidFill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8463674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sfolie zweispaltig mit Hea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12CF72C4-2C8A-B57B-2898-44BF5C6D92B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5062" y="1296948"/>
            <a:ext cx="8593875" cy="605004"/>
          </a:xfrm>
        </p:spPr>
        <p:txBody>
          <a:bodyPr>
            <a:noAutofit/>
          </a:bodyPr>
          <a:lstStyle/>
          <a:p>
            <a:r>
              <a:rPr lang="de-DE" dirty="0"/>
              <a:t>Mastertitelformat bearbeiten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www.bifold.de</a:t>
            </a:r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/>
              <a:t>   </a:t>
            </a:r>
            <a:r>
              <a:rPr lang="de-DE" sz="1050"/>
              <a:t>Thema der Präsentation </a:t>
            </a:r>
            <a:r>
              <a:rPr lang="de-DE" sz="1050" b="0">
                <a:latin typeface="Catamaran" pitchFamily="2" charset="77"/>
                <a:cs typeface="Catamaran" pitchFamily="2" charset="77"/>
              </a:rPr>
              <a:t>| Seite </a:t>
            </a:r>
            <a:fld id="{09DFF53E-2033-CF41-8700-49027928C6B2}" type="slidenum">
              <a:rPr lang="de-DE" sz="1050" b="0" smtClean="0">
                <a:latin typeface="Catamaran" pitchFamily="2" charset="77"/>
                <a:cs typeface="Catamaran" pitchFamily="2" charset="77"/>
              </a:rPr>
              <a:pPr/>
              <a:t>‹#›</a:t>
            </a:fld>
            <a:endParaRPr lang="de-DE" sz="1050" b="0" dirty="0">
              <a:latin typeface="Catamaran" pitchFamily="2" charset="77"/>
              <a:cs typeface="Catamaran" pitchFamily="2" charset="77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C4A4E3A-0ACC-8B0F-1140-32325A8E170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75061" y="1901953"/>
            <a:ext cx="4159779" cy="2551176"/>
          </a:xfr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7DFDD700-B45E-6689-4B19-EAF65446C6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13729" y="1901953"/>
            <a:ext cx="4159780" cy="2551176"/>
          </a:xfr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0D3BE119-79A5-438D-3DA8-A0DE341250B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75062" y="954976"/>
            <a:ext cx="5778690" cy="327422"/>
          </a:xfrm>
        </p:spPr>
        <p:txBody>
          <a:bodyPr anchor="b"/>
          <a:lstStyle>
            <a:lvl1pPr marL="0" indent="0">
              <a:buFont typeface="Arial" panose="020B0604020202020204" pitchFamily="34" charset="0"/>
              <a:buNone/>
              <a:defRPr sz="1400">
                <a:solidFill>
                  <a:srgbClr val="2EBAD5"/>
                </a:solidFill>
              </a:defRPr>
            </a:lvl1pPr>
            <a:lvl2pPr marL="342900" indent="0">
              <a:buFont typeface="Arial" panose="020B0604020202020204" pitchFamily="34" charset="0"/>
              <a:buNone/>
              <a:defRPr sz="1400">
                <a:solidFill>
                  <a:srgbClr val="2EBAD5"/>
                </a:solidFill>
              </a:defRPr>
            </a:lvl2pPr>
            <a:lvl3pPr marL="685800" indent="0">
              <a:buFont typeface="Arial" panose="020B0604020202020204" pitchFamily="34" charset="0"/>
              <a:buNone/>
              <a:defRPr sz="1400">
                <a:solidFill>
                  <a:srgbClr val="2EBAD5"/>
                </a:solidFill>
              </a:defRPr>
            </a:lvl3pPr>
            <a:lvl4pPr marL="1028700" indent="0">
              <a:buFont typeface="Arial" panose="020B0604020202020204" pitchFamily="34" charset="0"/>
              <a:buNone/>
              <a:defRPr sz="1400">
                <a:solidFill>
                  <a:srgbClr val="2EBAD5"/>
                </a:solidFill>
              </a:defRPr>
            </a:lvl4pPr>
            <a:lvl5pPr marL="1371600" indent="0">
              <a:buFont typeface="Arial" panose="020B0604020202020204" pitchFamily="34" charset="0"/>
              <a:buNone/>
              <a:defRPr sz="1400">
                <a:solidFill>
                  <a:srgbClr val="2EBAD5"/>
                </a:solidFill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2155729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Abschluss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61EF87AD-D6D9-498A-3EBD-3B9C1385839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43000" y="2021241"/>
            <a:ext cx="6858000" cy="493359"/>
          </a:xfrm>
        </p:spPr>
        <p:txBody>
          <a:bodyPr anchor="t">
            <a:normAutofit/>
          </a:bodyPr>
          <a:lstStyle>
            <a:lvl1pPr algn="ctr">
              <a:lnSpc>
                <a:spcPts val="4400"/>
              </a:lnSpc>
              <a:defRPr sz="3600" b="1" i="0">
                <a:solidFill>
                  <a:schemeClr val="bg1"/>
                </a:solidFill>
                <a:latin typeface="Catamaran ExtraBold" pitchFamily="2" charset="77"/>
                <a:cs typeface="Catamaran ExtraBold" pitchFamily="2" charset="77"/>
              </a:defRPr>
            </a:lvl1pPr>
          </a:lstStyle>
          <a:p>
            <a:r>
              <a:rPr lang="de-DE" dirty="0"/>
              <a:t>VIELEN DANK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587637"/>
            <a:ext cx="6858000" cy="286999"/>
          </a:xfrm>
        </p:spPr>
        <p:txBody>
          <a:bodyPr>
            <a:noAutofit/>
          </a:bodyPr>
          <a:lstStyle>
            <a:lvl1pPr marL="0" indent="0" algn="ctr">
              <a:buNone/>
              <a:defRPr sz="2400" b="1" i="0">
                <a:solidFill>
                  <a:schemeClr val="bg1"/>
                </a:solidFill>
                <a:latin typeface="Catamaran Bold" pitchFamily="2" charset="77"/>
                <a:cs typeface="Catamaran Bold" pitchFamily="2" charset="77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 dirty="0"/>
              <a:t>Für Ihre Aufmerksamkeit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82160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2F0EDAC1-F21F-BB17-3D86-2E26718CF43E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5062" y="931188"/>
            <a:ext cx="8593875" cy="605004"/>
          </a:xfrm>
          <a:prstGeom prst="rect">
            <a:avLst/>
          </a:prstGeom>
        </p:spPr>
        <p:txBody>
          <a:bodyPr vert="horz" lIns="0" tIns="45720" rIns="91440" bIns="45720" rtlCol="0" anchor="t">
            <a:noAutofit/>
          </a:bodyPr>
          <a:lstStyle/>
          <a:p>
            <a:r>
              <a:rPr lang="de-DE" dirty="0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5063" y="1536191"/>
            <a:ext cx="8593874" cy="3096531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5063" y="4767263"/>
            <a:ext cx="3086100" cy="273844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100" b="1" i="0">
                <a:solidFill>
                  <a:srgbClr val="003063"/>
                </a:solidFill>
                <a:latin typeface="Catamaran ExtraBold" pitchFamily="2" charset="77"/>
                <a:cs typeface="Catamaran ExtraBold" pitchFamily="2" charset="77"/>
              </a:defRPr>
            </a:lvl1pPr>
          </a:lstStyle>
          <a:p>
            <a:r>
              <a:rPr lang="de-DE" dirty="0" err="1"/>
              <a:t>www.bifold.de</a:t>
            </a:r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111083" y="4767263"/>
            <a:ext cx="4757854" cy="273844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100" b="0" i="0">
                <a:solidFill>
                  <a:srgbClr val="003063"/>
                </a:solidFill>
                <a:latin typeface="Catamaran" pitchFamily="2" charset="77"/>
                <a:cs typeface="Catamaran" pitchFamily="2" charset="77"/>
              </a:defRPr>
            </a:lvl1pPr>
          </a:lstStyle>
          <a:p>
            <a:r>
              <a:rPr lang="de-DE" b="1" dirty="0">
                <a:latin typeface="Catamaran Bold" pitchFamily="2" charset="77"/>
                <a:cs typeface="Catamaran Bold" pitchFamily="2" charset="77"/>
              </a:rPr>
              <a:t>   Thema der Präsentation </a:t>
            </a:r>
            <a:r>
              <a:rPr lang="de-DE" dirty="0"/>
              <a:t>| Seite </a:t>
            </a:r>
            <a:fld id="{09DFF53E-2033-CF41-8700-49027928C6B2}" type="slidenum">
              <a:rPr lang="de-DE" smtClean="0"/>
              <a:pPr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15384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2" r:id="rId2"/>
    <p:sldLayoutId id="2147483662" r:id="rId3"/>
    <p:sldLayoutId id="2147483673" r:id="rId4"/>
    <p:sldLayoutId id="2147483676" r:id="rId5"/>
    <p:sldLayoutId id="2147483674" r:id="rId6"/>
    <p:sldLayoutId id="2147483675" r:id="rId7"/>
    <p:sldLayoutId id="2147483677" r:id="rId8"/>
    <p:sldLayoutId id="2147483661" r:id="rId9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800" b="1" i="0" kern="1200">
          <a:solidFill>
            <a:srgbClr val="003063"/>
          </a:solidFill>
          <a:latin typeface="Catamaran Bold" pitchFamily="2" charset="77"/>
          <a:ea typeface="+mj-ea"/>
          <a:cs typeface="Catamaran Bold" pitchFamily="2" charset="77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Clr>
          <a:srgbClr val="2EBAD5"/>
        </a:buClr>
        <a:buFont typeface="Arial" panose="020B0604020202020204" pitchFamily="34" charset="0"/>
        <a:buChar char="•"/>
        <a:defRPr sz="1600" b="0" i="0" kern="1200">
          <a:solidFill>
            <a:schemeClr val="tx1">
              <a:lumMod val="75000"/>
              <a:lumOff val="25000"/>
            </a:schemeClr>
          </a:solidFill>
          <a:latin typeface="Catamaran" pitchFamily="2" charset="77"/>
          <a:ea typeface="+mn-ea"/>
          <a:cs typeface="Catamaran" pitchFamily="2" charset="77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Clr>
          <a:srgbClr val="2EBAD5"/>
        </a:buClr>
        <a:buFont typeface="Arial" panose="020B0604020202020204" pitchFamily="34" charset="0"/>
        <a:buChar char="•"/>
        <a:defRPr sz="1600" b="0" i="0" kern="1200">
          <a:solidFill>
            <a:schemeClr val="tx1">
              <a:lumMod val="75000"/>
              <a:lumOff val="25000"/>
            </a:schemeClr>
          </a:solidFill>
          <a:latin typeface="Catamaran" pitchFamily="2" charset="77"/>
          <a:ea typeface="+mn-ea"/>
          <a:cs typeface="Catamaran" pitchFamily="2" charset="77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Clr>
          <a:srgbClr val="2EBAD5"/>
        </a:buClr>
        <a:buFont typeface="Arial" panose="020B0604020202020204" pitchFamily="34" charset="0"/>
        <a:buChar char="•"/>
        <a:defRPr sz="1400" b="0" i="0" kern="1200">
          <a:solidFill>
            <a:schemeClr val="tx1">
              <a:lumMod val="75000"/>
              <a:lumOff val="25000"/>
            </a:schemeClr>
          </a:solidFill>
          <a:latin typeface="Catamaran" pitchFamily="2" charset="77"/>
          <a:ea typeface="+mn-ea"/>
          <a:cs typeface="Catamaran" pitchFamily="2" charset="77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Clr>
          <a:srgbClr val="2EBAD5"/>
        </a:buClr>
        <a:buFont typeface="Arial" panose="020B0604020202020204" pitchFamily="34" charset="0"/>
        <a:buChar char="•"/>
        <a:defRPr sz="1200" b="0" i="0" kern="1200">
          <a:solidFill>
            <a:schemeClr val="tx1">
              <a:lumMod val="75000"/>
              <a:lumOff val="25000"/>
            </a:schemeClr>
          </a:solidFill>
          <a:latin typeface="Catamaran" pitchFamily="2" charset="77"/>
          <a:ea typeface="+mn-ea"/>
          <a:cs typeface="Catamaran" pitchFamily="2" charset="77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Clr>
          <a:srgbClr val="2EBAD5"/>
        </a:buClr>
        <a:buFont typeface="Arial" panose="020B0604020202020204" pitchFamily="34" charset="0"/>
        <a:buChar char="•"/>
        <a:defRPr sz="1000" b="0" i="0" kern="1200">
          <a:solidFill>
            <a:schemeClr val="tx1">
              <a:lumMod val="75000"/>
              <a:lumOff val="25000"/>
            </a:schemeClr>
          </a:solidFill>
          <a:latin typeface="Catamaran" pitchFamily="2" charset="77"/>
          <a:ea typeface="+mn-ea"/>
          <a:cs typeface="Catamaran" pitchFamily="2" charset="77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C31388-38A6-AC47-3EF1-B158F6554C7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6F118317-558E-316D-4FEC-04DA5D95FDA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873656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3494D97-C914-FA70-BF10-EB3058329C8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3D9F2970-5239-BFB9-803D-B9BCDC0057A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145441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080E903-44A2-DDB6-A1C0-A41BCBD3D5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18E6213-E87F-B551-853B-024C5A71A5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0C5D86D-2C8A-3222-09EF-807F802D6A4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231427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BE8D01-90A4-E98F-1FCD-45BE14CE85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F3BA640-8F7A-7A45-1680-7CB7C7AC8E7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A2E8A260-E6DA-69BA-A204-58E80052643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FF65B7B1-9358-1A6D-B6E0-B58580228F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920397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7C0AD3-B1FD-6296-4249-6C8FACCD89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E9CB438-3680-5106-89EE-42C00EC469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49B74E43-AAFE-F3D5-351C-009CBCED638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300578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34B8C4C-2D6C-77E4-95E4-4C1EE6E353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3739A55-0889-C96F-05A9-3D84213FF4D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2BDF55E3-4E9E-54E4-599A-B4DA8C436C3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351EC88D-3B6A-9646-E642-2288C8DCD79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371209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279FE2-7693-A11A-3458-4262027EA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F8A9E7D-8655-B406-644B-1C067049F8F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3054F339-E0A5-50CF-EE3B-B2C3D88AA3E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627143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916F5E-496D-E4FB-1BF1-58094A5AA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BE28D48-1A10-077F-B579-D9068BBAE83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1D372180-8C79-6175-6682-786BE9C8677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CC6778C4-0FC4-7B4F-4151-7EAD66C2855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365132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BFEA923-8853-E0B2-CBF6-862484E10BB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9FB6683E-A429-C44C-3158-A665D6D5190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379858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</TotalTime>
  <Words>0</Words>
  <Application>Microsoft Office PowerPoint</Application>
  <PresentationFormat>On-screen Show (16:9)</PresentationFormat>
  <Paragraphs>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Catamaran</vt:lpstr>
      <vt:lpstr>Catamaran Bold</vt:lpstr>
      <vt:lpstr>Catamaran ExtraBold</vt:lpstr>
      <vt:lpstr>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Microsoft Office User</dc:creator>
  <cp:lastModifiedBy>katharina.jung</cp:lastModifiedBy>
  <cp:revision>1</cp:revision>
  <dcterms:created xsi:type="dcterms:W3CDTF">2022-09-01T08:02:37Z</dcterms:created>
  <dcterms:modified xsi:type="dcterms:W3CDTF">2022-09-02T14:32:28Z</dcterms:modified>
</cp:coreProperties>
</file>