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3" r:id="rId2"/>
  </p:sldMasterIdLst>
  <p:notesMasterIdLst>
    <p:notesMasterId r:id="rId7"/>
  </p:notesMasterIdLst>
  <p:sldIdLst>
    <p:sldId id="262" r:id="rId3"/>
    <p:sldId id="320" r:id="rId4"/>
    <p:sldId id="286" r:id="rId5"/>
    <p:sldId id="297" r:id="rId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3F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Helle Formatvorlage 2 - Akz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65" autoAdjust="0"/>
    <p:restoredTop sz="77396" autoAdjust="0"/>
  </p:normalViewPr>
  <p:slideViewPr>
    <p:cSldViewPr snapToGrid="0">
      <p:cViewPr varScale="1">
        <p:scale>
          <a:sx n="68" d="100"/>
          <a:sy n="68" d="100"/>
        </p:scale>
        <p:origin x="2098" y="5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4" d="100"/>
          <a:sy n="124" d="100"/>
        </p:scale>
        <p:origin x="495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ableStyles" Target="tableStyles.xml"/><Relationship Id="rId5" Type="http://schemas.openxmlformats.org/officeDocument/2006/relationships/slide" Target="slides/slide3.xml"/><Relationship Id="rId10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E9D07A0-6A1C-4DB3-B74B-D42AC6231E88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785B514-D388-40CF-AC36-C2DA36AC4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49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17193" fontAlgn="base">
              <a:spcBef>
                <a:spcPct val="0"/>
              </a:spcBef>
              <a:spcAft>
                <a:spcPct val="0"/>
              </a:spcAft>
              <a:defRPr/>
            </a:pPr>
            <a:fld id="{0C369D74-3373-498D-A596-8C7435027CAF}" type="slidenum">
              <a:rPr lang="en-US" sz="1300">
                <a:solidFill>
                  <a:srgbClr val="000000"/>
                </a:solidFill>
                <a:latin typeface="Times New Roman" pitchFamily="18" charset="0"/>
              </a:rPr>
              <a:pPr defTabSz="917193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z="1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11538" y="558800"/>
            <a:ext cx="3614737" cy="2711450"/>
          </a:xfrm>
          <a:ln cap="flat"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59526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defTabSz="917193" fontAlgn="base">
              <a:spcBef>
                <a:spcPct val="0"/>
              </a:spcBef>
              <a:spcAft>
                <a:spcPct val="0"/>
              </a:spcAft>
              <a:defRPr/>
            </a:pPr>
            <a:fld id="{0C369D74-3373-498D-A596-8C7435027CAF}" type="slidenum">
              <a:rPr lang="en-US" sz="1300">
                <a:solidFill>
                  <a:srgbClr val="000000"/>
                </a:solidFill>
                <a:latin typeface="Times New Roman" pitchFamily="18" charset="0"/>
              </a:rPr>
              <a:pPr defTabSz="917193"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sz="130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8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411538" y="558800"/>
            <a:ext cx="3614737" cy="2711450"/>
          </a:xfrm>
          <a:ln cap="flat"/>
        </p:spPr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512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0CA4B-244C-4CEB-9754-64122DB1B9D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721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270CA4B-244C-4CEB-9754-64122DB1B9D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4340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938" y="277802"/>
            <a:ext cx="1666875" cy="116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202" y="395400"/>
            <a:ext cx="991429" cy="990600"/>
          </a:xfrm>
          <a:prstGeom prst="rect">
            <a:avLst/>
          </a:prstGeom>
        </p:spPr>
      </p:pic>
      <p:sp>
        <p:nvSpPr>
          <p:cNvPr id="4" name="CasellaDiTesto 3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Laboratory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Dept. of Information Engineering and Computer Science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University of Trento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Sommarive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9,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</p:spTree>
    <p:extLst>
      <p:ext uri="{BB962C8B-B14F-4D97-AF65-F5344CB8AC3E}">
        <p14:creationId xmlns:p14="http://schemas.microsoft.com/office/powerpoint/2010/main" val="151883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RSDE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4" name="CasellaDiTesto 3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for Digital Earth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Center for Information and Communication Technology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Fondazione Bruno Kessler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Sommarive,18,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2" y="293708"/>
            <a:ext cx="1175519" cy="100639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49682"/>
            <a:ext cx="2819400" cy="10944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75277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Unitn+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938" y="277802"/>
            <a:ext cx="1666875" cy="116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789238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1" y="1600200"/>
            <a:ext cx="979064" cy="8382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202" y="395400"/>
            <a:ext cx="991429" cy="990600"/>
          </a:xfrm>
          <a:prstGeom prst="rect">
            <a:avLst/>
          </a:prstGeom>
        </p:spPr>
      </p:pic>
      <p:sp>
        <p:nvSpPr>
          <p:cNvPr id="10" name="CasellaDiTesto 9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Laboratory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Dept. of Information Engineering and Computer Science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University of Trento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Sommarive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9,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524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</p:spTree>
    <p:extLst>
      <p:ext uri="{BB962C8B-B14F-4D97-AF65-F5344CB8AC3E}">
        <p14:creationId xmlns:p14="http://schemas.microsoft.com/office/powerpoint/2010/main" val="1151521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sp>
        <p:nvSpPr>
          <p:cNvPr id="3" name="CasellaDiTesto 2"/>
          <p:cNvSpPr txBox="1"/>
          <p:nvPr userDrawn="1"/>
        </p:nvSpPr>
        <p:spPr>
          <a:xfrm>
            <a:off x="644527" y="6537329"/>
            <a:ext cx="220186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Trento, Italy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1003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 (Unitn FB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sp>
        <p:nvSpPr>
          <p:cNvPr id="3" name="CasellaDiTesto 2"/>
          <p:cNvSpPr txBox="1"/>
          <p:nvPr userDrawn="1"/>
        </p:nvSpPr>
        <p:spPr>
          <a:xfrm>
            <a:off x="644527" y="6537329"/>
            <a:ext cx="220186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 - FBK, Italy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8206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SLab Unitn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1981202" y="6508750"/>
            <a:ext cx="68230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253" y="6448432"/>
            <a:ext cx="406549" cy="348065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73" y="6424610"/>
            <a:ext cx="381382" cy="38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54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SDE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1" y="6453190"/>
            <a:ext cx="117374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1981202" y="6508750"/>
            <a:ext cx="68230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253" y="6448432"/>
            <a:ext cx="406549" cy="34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565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381001" y="6508750"/>
            <a:ext cx="84232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09920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7"/>
          <p:cNvSpPr txBox="1">
            <a:spLocks noChangeArrowheads="1"/>
          </p:cNvSpPr>
          <p:nvPr userDrawn="1"/>
        </p:nvSpPr>
        <p:spPr bwMode="auto">
          <a:xfrm>
            <a:off x="644526" y="6537327"/>
            <a:ext cx="2201863" cy="2460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Trento, Italy</a:t>
            </a:r>
          </a:p>
        </p:txBody>
      </p:sp>
      <p:pic>
        <p:nvPicPr>
          <p:cNvPr id="4" name="Picture 8" descr="C:\Users\Francesca\Desktop\RSLabwhite1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6424613"/>
            <a:ext cx="53975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2"/>
          <p:cNvSpPr>
            <a:spLocks/>
          </p:cNvSpPr>
          <p:nvPr userDrawn="1"/>
        </p:nvSpPr>
        <p:spPr bwMode="gray">
          <a:xfrm>
            <a:off x="-15874" y="69852"/>
            <a:ext cx="9159875" cy="917575"/>
          </a:xfrm>
          <a:custGeom>
            <a:avLst/>
            <a:gdLst>
              <a:gd name="T0" fmla="*/ 2147483647 w 5770"/>
              <a:gd name="T1" fmla="*/ 2147483647 h 578"/>
              <a:gd name="T2" fmla="*/ 2147483647 w 5770"/>
              <a:gd name="T3" fmla="*/ 2147483647 h 578"/>
              <a:gd name="T4" fmla="*/ 2147483647 w 5770"/>
              <a:gd name="T5" fmla="*/ 0 h 578"/>
              <a:gd name="T6" fmla="*/ 2147483647 w 5770"/>
              <a:gd name="T7" fmla="*/ 2147483647 h 578"/>
              <a:gd name="T8" fmla="*/ 2147483647 w 5770"/>
              <a:gd name="T9" fmla="*/ 2147483647 h 578"/>
              <a:gd name="T10" fmla="*/ 2147483647 w 5770"/>
              <a:gd name="T11" fmla="*/ 2147483647 h 578"/>
              <a:gd name="T12" fmla="*/ 2147483647 w 5770"/>
              <a:gd name="T13" fmla="*/ 2147483647 h 578"/>
              <a:gd name="T14" fmla="*/ 2147483647 w 5770"/>
              <a:gd name="T15" fmla="*/ 2147483647 h 578"/>
              <a:gd name="T16" fmla="*/ 0 w 5770"/>
              <a:gd name="T17" fmla="*/ 2147483647 h 578"/>
              <a:gd name="T18" fmla="*/ 2147483647 w 5770"/>
              <a:gd name="T19" fmla="*/ 2147483647 h 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70" h="578">
                <a:moveTo>
                  <a:pt x="434" y="356"/>
                </a:moveTo>
                <a:lnTo>
                  <a:pt x="751" y="2"/>
                </a:lnTo>
                <a:lnTo>
                  <a:pt x="2158" y="0"/>
                </a:lnTo>
                <a:lnTo>
                  <a:pt x="2244" y="115"/>
                </a:lnTo>
                <a:lnTo>
                  <a:pt x="5770" y="115"/>
                </a:lnTo>
                <a:lnTo>
                  <a:pt x="5764" y="489"/>
                </a:lnTo>
                <a:lnTo>
                  <a:pt x="4998" y="495"/>
                </a:lnTo>
                <a:lnTo>
                  <a:pt x="4897" y="576"/>
                </a:lnTo>
                <a:lnTo>
                  <a:pt x="0" y="578"/>
                </a:lnTo>
                <a:lnTo>
                  <a:pt x="16" y="369"/>
                </a:lnTo>
              </a:path>
            </a:pathLst>
          </a:custGeom>
          <a:solidFill>
            <a:schemeClr val="tx2"/>
          </a:solidFill>
          <a:ln>
            <a:noFill/>
          </a:ln>
          <a:effectLst>
            <a:outerShdw dist="77251" dir="4832261" algn="ctr" rotWithShape="0">
              <a:srgbClr val="000066">
                <a:alpha val="29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reeform 3" descr="01c_img(Global Digtal Desigm(imageState)"/>
          <p:cNvSpPr>
            <a:spLocks/>
          </p:cNvSpPr>
          <p:nvPr userDrawn="1"/>
        </p:nvSpPr>
        <p:spPr bwMode="ltGray">
          <a:xfrm>
            <a:off x="-9524" y="103190"/>
            <a:ext cx="9153525" cy="854075"/>
          </a:xfrm>
          <a:custGeom>
            <a:avLst/>
            <a:gdLst>
              <a:gd name="T0" fmla="*/ 2147483647 w 5766"/>
              <a:gd name="T1" fmla="*/ 2147483647 h 531"/>
              <a:gd name="T2" fmla="*/ 2147483647 w 5766"/>
              <a:gd name="T3" fmla="*/ 2147483647 h 531"/>
              <a:gd name="T4" fmla="*/ 2147483647 w 5766"/>
              <a:gd name="T5" fmla="*/ 0 h 531"/>
              <a:gd name="T6" fmla="*/ 2147483647 w 5766"/>
              <a:gd name="T7" fmla="*/ 2147483647 h 531"/>
              <a:gd name="T8" fmla="*/ 2147483647 w 5766"/>
              <a:gd name="T9" fmla="*/ 2147483647 h 531"/>
              <a:gd name="T10" fmla="*/ 2147483647 w 5766"/>
              <a:gd name="T11" fmla="*/ 2147483647 h 531"/>
              <a:gd name="T12" fmla="*/ 2147483647 w 5766"/>
              <a:gd name="T13" fmla="*/ 2147483647 h 531"/>
              <a:gd name="T14" fmla="*/ 2147483647 w 5766"/>
              <a:gd name="T15" fmla="*/ 2147483647 h 531"/>
              <a:gd name="T16" fmla="*/ 0 w 5766"/>
              <a:gd name="T17" fmla="*/ 2147483647 h 531"/>
              <a:gd name="T18" fmla="*/ 0 w 5766"/>
              <a:gd name="T19" fmla="*/ 2147483647 h 5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66" h="531">
                <a:moveTo>
                  <a:pt x="433" y="360"/>
                </a:moveTo>
                <a:lnTo>
                  <a:pt x="767" y="3"/>
                </a:lnTo>
                <a:lnTo>
                  <a:pt x="2152" y="0"/>
                </a:lnTo>
                <a:lnTo>
                  <a:pt x="2228" y="113"/>
                </a:lnTo>
                <a:lnTo>
                  <a:pt x="5766" y="113"/>
                </a:lnTo>
                <a:lnTo>
                  <a:pt x="5766" y="442"/>
                </a:lnTo>
                <a:lnTo>
                  <a:pt x="4968" y="442"/>
                </a:lnTo>
                <a:lnTo>
                  <a:pt x="4880" y="531"/>
                </a:lnTo>
                <a:lnTo>
                  <a:pt x="0" y="521"/>
                </a:lnTo>
                <a:lnTo>
                  <a:pt x="0" y="373"/>
                </a:lnTo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Titolo 18"/>
          <p:cNvSpPr>
            <a:spLocks noGrp="1"/>
          </p:cNvSpPr>
          <p:nvPr>
            <p:ph type="title"/>
          </p:nvPr>
        </p:nvSpPr>
        <p:spPr>
          <a:xfrm>
            <a:off x="878775" y="306000"/>
            <a:ext cx="7391400" cy="56356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noProof="0" dirty="0"/>
              <a:t>Fare </a:t>
            </a:r>
            <a:r>
              <a:rPr lang="en-US" noProof="0" dirty="0" err="1"/>
              <a:t>clic</a:t>
            </a:r>
            <a:r>
              <a:rPr lang="en-US" noProof="0" dirty="0"/>
              <a:t> per </a:t>
            </a:r>
            <a:r>
              <a:rPr lang="en-US" noProof="0" dirty="0" err="1"/>
              <a:t>modificare</a:t>
            </a:r>
            <a:r>
              <a:rPr lang="en-US" noProof="0" dirty="0"/>
              <a:t> lo stile del </a:t>
            </a:r>
            <a:r>
              <a:rPr lang="en-US" noProof="0" dirty="0" err="1"/>
              <a:t>titolo</a:t>
            </a:r>
            <a:endParaRPr lang="en-US" noProof="0" dirty="0"/>
          </a:p>
        </p:txBody>
      </p: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1DDBA6-3546-41F5-A629-3AB683A1CF5F}" type="slidenum">
              <a:rPr lang="it-IT" altLang="en-US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t-IT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B. Demir, F. Bovolo, L. Bruzzone</a:t>
            </a:r>
          </a:p>
        </p:txBody>
      </p:sp>
    </p:spTree>
    <p:extLst>
      <p:ext uri="{BB962C8B-B14F-4D97-AF65-F5344CB8AC3E}">
        <p14:creationId xmlns:p14="http://schemas.microsoft.com/office/powerpoint/2010/main" val="2742330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938" y="277802"/>
            <a:ext cx="1666875" cy="116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pic>
        <p:nvPicPr>
          <p:cNvPr id="3" name="Immagin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202" y="395400"/>
            <a:ext cx="991429" cy="990600"/>
          </a:xfrm>
          <a:prstGeom prst="rect">
            <a:avLst/>
          </a:prstGeom>
        </p:spPr>
      </p:pic>
      <p:sp>
        <p:nvSpPr>
          <p:cNvPr id="4" name="CasellaDiTesto 3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Laboratory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Dept. of Information Engineering and Computer Science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University of Trento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Sommarive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9,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</p:spTree>
    <p:extLst>
      <p:ext uri="{BB962C8B-B14F-4D97-AF65-F5344CB8AC3E}">
        <p14:creationId xmlns:p14="http://schemas.microsoft.com/office/powerpoint/2010/main" val="21298931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RSDE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4" name="CasellaDiTesto 3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for Digital Earth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Center for Information and Communication Technology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Fondazione Bruno Kessler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Sommarive,18,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2" y="293708"/>
            <a:ext cx="1175519" cy="100639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249682"/>
            <a:ext cx="2819400" cy="109445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1528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Unitn+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1938" y="277802"/>
            <a:ext cx="1666875" cy="1168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789238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1" y="1600200"/>
            <a:ext cx="979064" cy="83820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202" y="395400"/>
            <a:ext cx="991429" cy="990600"/>
          </a:xfrm>
          <a:prstGeom prst="rect">
            <a:avLst/>
          </a:prstGeom>
        </p:spPr>
      </p:pic>
      <p:sp>
        <p:nvSpPr>
          <p:cNvPr id="10" name="CasellaDiTesto 9"/>
          <p:cNvSpPr txBox="1"/>
          <p:nvPr userDrawn="1"/>
        </p:nvSpPr>
        <p:spPr>
          <a:xfrm>
            <a:off x="1828800" y="369094"/>
            <a:ext cx="5943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Remote Sensing Laboratory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Dept. of Information Engineering and Computer Science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University of Trento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Via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Sommarive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9, I-38123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Povo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88900" dist="50800" dir="2700000" algn="tl" rotWithShape="0">
                    <a:prstClr val="black">
                      <a:alpha val="53000"/>
                    </a:prstClr>
                  </a:outerShdw>
                </a:effectLst>
                <a:uLnTx/>
                <a:uFillTx/>
                <a:latin typeface="Arial" charset="0"/>
                <a:ea typeface="+mn-ea"/>
                <a:cs typeface="Arial" charset="0"/>
              </a:rPr>
              <a:t>, Trento, Italy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88900" dist="50800" dir="2700000" algn="tl" rotWithShape="0">
                  <a:prstClr val="black">
                    <a:alpha val="53000"/>
                  </a:prstClr>
                </a:outerShdw>
              </a:effectLs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45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olo 11"/>
          <p:cNvSpPr>
            <a:spLocks noGrp="1"/>
          </p:cNvSpPr>
          <p:nvPr>
            <p:ph type="title" hasCustomPrompt="1"/>
          </p:nvPr>
        </p:nvSpPr>
        <p:spPr>
          <a:xfrm>
            <a:off x="914400" y="2362200"/>
            <a:ext cx="7391400" cy="56356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Title</a:t>
            </a:r>
          </a:p>
        </p:txBody>
      </p:sp>
      <p:sp>
        <p:nvSpPr>
          <p:cNvPr id="2" name="CasellaDiTesto 1"/>
          <p:cNvSpPr txBox="1"/>
          <p:nvPr userDrawn="1"/>
        </p:nvSpPr>
        <p:spPr>
          <a:xfrm>
            <a:off x="5715000" y="47244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Segnaposto testo 5"/>
          <p:cNvSpPr>
            <a:spLocks noGrp="1"/>
          </p:cNvSpPr>
          <p:nvPr>
            <p:ph type="body" sz="quarter" idx="10" hasCustomPrompt="1"/>
          </p:nvPr>
        </p:nvSpPr>
        <p:spPr>
          <a:xfrm>
            <a:off x="5486400" y="4572000"/>
            <a:ext cx="3429000" cy="914400"/>
          </a:xfrm>
        </p:spPr>
        <p:txBody>
          <a:bodyPr/>
          <a:lstStyle>
            <a:lvl1pPr marL="0" indent="0" algn="r">
              <a:buNone/>
              <a:defRPr sz="1600"/>
            </a:lvl1pPr>
            <a:lvl5pPr marL="1828800" indent="0" algn="l">
              <a:buNone/>
              <a:defRPr baseline="0"/>
            </a:lvl5pPr>
          </a:lstStyle>
          <a:p>
            <a:pPr lvl="0"/>
            <a:r>
              <a:rPr lang="it-IT" dirty="0"/>
              <a:t>Author 1</a:t>
            </a:r>
            <a:br>
              <a:rPr lang="it-IT" dirty="0"/>
            </a:br>
            <a:r>
              <a:rPr lang="it-IT" dirty="0"/>
              <a:t>Author 2</a:t>
            </a:r>
          </a:p>
        </p:txBody>
      </p:sp>
    </p:spTree>
    <p:extLst>
      <p:ext uri="{BB962C8B-B14F-4D97-AF65-F5344CB8AC3E}">
        <p14:creationId xmlns:p14="http://schemas.microsoft.com/office/powerpoint/2010/main" val="3178547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sp>
        <p:nvSpPr>
          <p:cNvPr id="3" name="CasellaDiTesto 2"/>
          <p:cNvSpPr txBox="1"/>
          <p:nvPr userDrawn="1"/>
        </p:nvSpPr>
        <p:spPr>
          <a:xfrm>
            <a:off x="644527" y="6537329"/>
            <a:ext cx="220186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Trento, Italy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659621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 (Unitn FBK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sp>
        <p:nvSpPr>
          <p:cNvPr id="3" name="CasellaDiTesto 2"/>
          <p:cNvSpPr txBox="1"/>
          <p:nvPr userDrawn="1"/>
        </p:nvSpPr>
        <p:spPr>
          <a:xfrm>
            <a:off x="644527" y="6537329"/>
            <a:ext cx="220186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 - FBK, Italy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413530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SLab Unitn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6525" y="6428325"/>
            <a:ext cx="539750" cy="378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1981202" y="6508750"/>
            <a:ext cx="68230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253" y="6448432"/>
            <a:ext cx="406549" cy="348065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573" y="6424610"/>
            <a:ext cx="381382" cy="381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12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RSDE FB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1" y="6453190"/>
            <a:ext cx="1173745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1981202" y="6508750"/>
            <a:ext cx="68230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253" y="6448432"/>
            <a:ext cx="406549" cy="348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7016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tandard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56"/>
            <a:ext cx="9144000" cy="925975"/>
          </a:xfrm>
          <a:prstGeom prst="rect">
            <a:avLst/>
          </a:prstGeom>
        </p:spPr>
      </p:pic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381001" y="6508750"/>
            <a:ext cx="8423275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</p:spPr>
      </p:cxn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07E042-4478-4BDD-9E99-A67499B1371D}" type="slidenum">
              <a:rPr lang="it-IT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2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Begüm Demir</a:t>
            </a:r>
          </a:p>
        </p:txBody>
      </p:sp>
      <p:sp>
        <p:nvSpPr>
          <p:cNvPr id="14" name="Titolo 13"/>
          <p:cNvSpPr>
            <a:spLocks noGrp="1"/>
          </p:cNvSpPr>
          <p:nvPr>
            <p:ph type="title" hasCustomPrompt="1"/>
          </p:nvPr>
        </p:nvSpPr>
        <p:spPr>
          <a:xfrm>
            <a:off x="838200" y="304800"/>
            <a:ext cx="7391400" cy="563562"/>
          </a:xfrm>
        </p:spPr>
        <p:txBody>
          <a:bodyPr/>
          <a:lstStyle>
            <a:lvl1pPr>
              <a:defRPr sz="2800" baseline="0"/>
            </a:lvl1pPr>
          </a:lstStyle>
          <a:p>
            <a:r>
              <a:rPr lang="it-IT" dirty="0" err="1"/>
              <a:t>Insert</a:t>
            </a:r>
            <a:r>
              <a:rPr lang="it-IT" dirty="0"/>
              <a:t> </a:t>
            </a:r>
            <a:r>
              <a:rPr lang="it-IT" dirty="0" err="1"/>
              <a:t>title</a:t>
            </a:r>
            <a:endParaRPr lang="it-IT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12" hasCustomPrompt="1"/>
          </p:nvPr>
        </p:nvSpPr>
        <p:spPr>
          <a:xfrm>
            <a:off x="432000" y="1219200"/>
            <a:ext cx="8280000" cy="5040000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it-IT" dirty="0" err="1"/>
              <a:t>Insert</a:t>
            </a:r>
            <a:r>
              <a:rPr lang="it-IT" dirty="0"/>
              <a:t> text and </a:t>
            </a:r>
            <a:r>
              <a:rPr lang="it-IT" dirty="0" err="1"/>
              <a:t>content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459140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7"/>
          <p:cNvSpPr txBox="1">
            <a:spLocks noChangeArrowheads="1"/>
          </p:cNvSpPr>
          <p:nvPr userDrawn="1"/>
        </p:nvSpPr>
        <p:spPr bwMode="auto">
          <a:xfrm>
            <a:off x="644526" y="6537327"/>
            <a:ext cx="2201863" cy="24606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University of Trento, Italy</a:t>
            </a:r>
          </a:p>
        </p:txBody>
      </p:sp>
      <p:pic>
        <p:nvPicPr>
          <p:cNvPr id="4" name="Picture 8" descr="C:\Users\Francesca\Desktop\RSLabwhite1.gif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6424613"/>
            <a:ext cx="539750" cy="38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Freeform 2"/>
          <p:cNvSpPr>
            <a:spLocks/>
          </p:cNvSpPr>
          <p:nvPr userDrawn="1"/>
        </p:nvSpPr>
        <p:spPr bwMode="gray">
          <a:xfrm>
            <a:off x="-15874" y="69852"/>
            <a:ext cx="9159875" cy="917575"/>
          </a:xfrm>
          <a:custGeom>
            <a:avLst/>
            <a:gdLst>
              <a:gd name="T0" fmla="*/ 2147483647 w 5770"/>
              <a:gd name="T1" fmla="*/ 2147483647 h 578"/>
              <a:gd name="T2" fmla="*/ 2147483647 w 5770"/>
              <a:gd name="T3" fmla="*/ 2147483647 h 578"/>
              <a:gd name="T4" fmla="*/ 2147483647 w 5770"/>
              <a:gd name="T5" fmla="*/ 0 h 578"/>
              <a:gd name="T6" fmla="*/ 2147483647 w 5770"/>
              <a:gd name="T7" fmla="*/ 2147483647 h 578"/>
              <a:gd name="T8" fmla="*/ 2147483647 w 5770"/>
              <a:gd name="T9" fmla="*/ 2147483647 h 578"/>
              <a:gd name="T10" fmla="*/ 2147483647 w 5770"/>
              <a:gd name="T11" fmla="*/ 2147483647 h 578"/>
              <a:gd name="T12" fmla="*/ 2147483647 w 5770"/>
              <a:gd name="T13" fmla="*/ 2147483647 h 578"/>
              <a:gd name="T14" fmla="*/ 2147483647 w 5770"/>
              <a:gd name="T15" fmla="*/ 2147483647 h 578"/>
              <a:gd name="T16" fmla="*/ 0 w 5770"/>
              <a:gd name="T17" fmla="*/ 2147483647 h 578"/>
              <a:gd name="T18" fmla="*/ 2147483647 w 5770"/>
              <a:gd name="T19" fmla="*/ 2147483647 h 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70" h="578">
                <a:moveTo>
                  <a:pt x="434" y="356"/>
                </a:moveTo>
                <a:lnTo>
                  <a:pt x="751" y="2"/>
                </a:lnTo>
                <a:lnTo>
                  <a:pt x="2158" y="0"/>
                </a:lnTo>
                <a:lnTo>
                  <a:pt x="2244" y="115"/>
                </a:lnTo>
                <a:lnTo>
                  <a:pt x="5770" y="115"/>
                </a:lnTo>
                <a:lnTo>
                  <a:pt x="5764" y="489"/>
                </a:lnTo>
                <a:lnTo>
                  <a:pt x="4998" y="495"/>
                </a:lnTo>
                <a:lnTo>
                  <a:pt x="4897" y="576"/>
                </a:lnTo>
                <a:lnTo>
                  <a:pt x="0" y="578"/>
                </a:lnTo>
                <a:lnTo>
                  <a:pt x="16" y="369"/>
                </a:lnTo>
              </a:path>
            </a:pathLst>
          </a:custGeom>
          <a:solidFill>
            <a:schemeClr val="tx2"/>
          </a:solidFill>
          <a:ln>
            <a:noFill/>
          </a:ln>
          <a:effectLst>
            <a:outerShdw dist="77251" dir="4832261" algn="ctr" rotWithShape="0">
              <a:srgbClr val="000066">
                <a:alpha val="29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Freeform 3" descr="01c_img(Global Digtal Desigm(imageState)"/>
          <p:cNvSpPr>
            <a:spLocks/>
          </p:cNvSpPr>
          <p:nvPr userDrawn="1"/>
        </p:nvSpPr>
        <p:spPr bwMode="ltGray">
          <a:xfrm>
            <a:off x="-9524" y="103190"/>
            <a:ext cx="9153525" cy="854075"/>
          </a:xfrm>
          <a:custGeom>
            <a:avLst/>
            <a:gdLst>
              <a:gd name="T0" fmla="*/ 2147483647 w 5766"/>
              <a:gd name="T1" fmla="*/ 2147483647 h 531"/>
              <a:gd name="T2" fmla="*/ 2147483647 w 5766"/>
              <a:gd name="T3" fmla="*/ 2147483647 h 531"/>
              <a:gd name="T4" fmla="*/ 2147483647 w 5766"/>
              <a:gd name="T5" fmla="*/ 0 h 531"/>
              <a:gd name="T6" fmla="*/ 2147483647 w 5766"/>
              <a:gd name="T7" fmla="*/ 2147483647 h 531"/>
              <a:gd name="T8" fmla="*/ 2147483647 w 5766"/>
              <a:gd name="T9" fmla="*/ 2147483647 h 531"/>
              <a:gd name="T10" fmla="*/ 2147483647 w 5766"/>
              <a:gd name="T11" fmla="*/ 2147483647 h 531"/>
              <a:gd name="T12" fmla="*/ 2147483647 w 5766"/>
              <a:gd name="T13" fmla="*/ 2147483647 h 531"/>
              <a:gd name="T14" fmla="*/ 2147483647 w 5766"/>
              <a:gd name="T15" fmla="*/ 2147483647 h 531"/>
              <a:gd name="T16" fmla="*/ 0 w 5766"/>
              <a:gd name="T17" fmla="*/ 2147483647 h 531"/>
              <a:gd name="T18" fmla="*/ 0 w 5766"/>
              <a:gd name="T19" fmla="*/ 2147483647 h 53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766" h="531">
                <a:moveTo>
                  <a:pt x="433" y="360"/>
                </a:moveTo>
                <a:lnTo>
                  <a:pt x="767" y="3"/>
                </a:lnTo>
                <a:lnTo>
                  <a:pt x="2152" y="0"/>
                </a:lnTo>
                <a:lnTo>
                  <a:pt x="2228" y="113"/>
                </a:lnTo>
                <a:lnTo>
                  <a:pt x="5766" y="113"/>
                </a:lnTo>
                <a:lnTo>
                  <a:pt x="5766" y="442"/>
                </a:lnTo>
                <a:lnTo>
                  <a:pt x="4968" y="442"/>
                </a:lnTo>
                <a:lnTo>
                  <a:pt x="4880" y="531"/>
                </a:lnTo>
                <a:lnTo>
                  <a:pt x="0" y="521"/>
                </a:lnTo>
                <a:lnTo>
                  <a:pt x="0" y="373"/>
                </a:lnTo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cxnSp>
        <p:nvCxnSpPr>
          <p:cNvPr id="7" name="Connettore 1 11"/>
          <p:cNvCxnSpPr>
            <a:cxnSpLocks noChangeShapeType="1"/>
          </p:cNvCxnSpPr>
          <p:nvPr userDrawn="1"/>
        </p:nvCxnSpPr>
        <p:spPr bwMode="auto">
          <a:xfrm>
            <a:off x="741363" y="6508750"/>
            <a:ext cx="8062912" cy="0"/>
          </a:xfrm>
          <a:prstGeom prst="line">
            <a:avLst/>
          </a:prstGeom>
          <a:noFill/>
          <a:ln w="12700" algn="ctr">
            <a:solidFill>
              <a:schemeClr val="tx2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9" name="Titolo 18"/>
          <p:cNvSpPr>
            <a:spLocks noGrp="1"/>
          </p:cNvSpPr>
          <p:nvPr>
            <p:ph type="title"/>
          </p:nvPr>
        </p:nvSpPr>
        <p:spPr>
          <a:xfrm>
            <a:off x="878775" y="306000"/>
            <a:ext cx="7391400" cy="56356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 noProof="0" dirty="0"/>
              <a:t>Fare </a:t>
            </a:r>
            <a:r>
              <a:rPr lang="en-US" noProof="0" dirty="0" err="1"/>
              <a:t>clic</a:t>
            </a:r>
            <a:r>
              <a:rPr lang="en-US" noProof="0" dirty="0"/>
              <a:t> per </a:t>
            </a:r>
            <a:r>
              <a:rPr lang="en-US" noProof="0" dirty="0" err="1"/>
              <a:t>modificare</a:t>
            </a:r>
            <a:r>
              <a:rPr lang="en-US" noProof="0" dirty="0"/>
              <a:t> lo stile del </a:t>
            </a:r>
            <a:r>
              <a:rPr lang="en-US" noProof="0" dirty="0" err="1"/>
              <a:t>titolo</a:t>
            </a:r>
            <a:endParaRPr lang="en-US" noProof="0" dirty="0"/>
          </a:p>
        </p:txBody>
      </p:sp>
      <p:sp>
        <p:nvSpPr>
          <p:cNvPr id="8" name="Segnaposto numero diapositiva 2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E1DDBA6-3546-41F5-A629-3AB683A1CF5F}" type="slidenum">
              <a:rPr lang="it-IT" altLang="en-US" smtClean="0">
                <a:solidFill>
                  <a:srgbClr val="FFFFFF"/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it-IT" altLang="en-US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9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1000">
                <a:solidFill>
                  <a:schemeClr val="tx2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it-IT">
                <a:solidFill>
                  <a:srgbClr val="FFFFFF"/>
                </a:solidFill>
                <a:latin typeface="Arial" charset="0"/>
              </a:rPr>
              <a:t>B. Demir, F. Bovolo, L. Bruzzone</a:t>
            </a:r>
          </a:p>
        </p:txBody>
      </p:sp>
    </p:spTree>
    <p:extLst>
      <p:ext uri="{BB962C8B-B14F-4D97-AF65-F5344CB8AC3E}">
        <p14:creationId xmlns:p14="http://schemas.microsoft.com/office/powerpoint/2010/main" val="1658167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71604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66713"/>
            <a:ext cx="7391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3"/>
          </p:nvPr>
        </p:nvSpPr>
        <p:spPr>
          <a:xfrm>
            <a:off x="3124200" y="64706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>
                    <a:tint val="75000"/>
                  </a:srgbClr>
                </a:solidFill>
                <a:latin typeface="Arial" charset="0"/>
              </a:rPr>
              <a:t>Begüm Demir</a:t>
            </a:r>
            <a:endParaRPr lang="it-IT" dirty="0">
              <a:solidFill>
                <a:srgbClr val="FFFFFF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4"/>
          </p:nvPr>
        </p:nvSpPr>
        <p:spPr>
          <a:xfrm>
            <a:off x="6762750" y="64706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0AA69C-9762-4D15-AD42-E0B1A1905D55}" type="slidenum">
              <a:rPr lang="it-IT" smtClean="0">
                <a:solidFill>
                  <a:srgbClr val="FFFFFF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76478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None/>
        <a:defRPr sz="1800" b="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1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6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5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371604"/>
            <a:ext cx="8229600" cy="524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66713"/>
            <a:ext cx="73914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3"/>
          </p:nvPr>
        </p:nvSpPr>
        <p:spPr>
          <a:xfrm>
            <a:off x="3124200" y="64706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it-IT">
                <a:solidFill>
                  <a:srgbClr val="FFFFFF">
                    <a:tint val="75000"/>
                  </a:srgbClr>
                </a:solidFill>
                <a:latin typeface="Arial" charset="0"/>
              </a:rPr>
              <a:t>Begüm Demir</a:t>
            </a:r>
            <a:endParaRPr lang="it-IT" dirty="0">
              <a:solidFill>
                <a:srgbClr val="FFFFFF">
                  <a:tint val="75000"/>
                </a:srgbClr>
              </a:solidFill>
              <a:latin typeface="Arial" charset="0"/>
            </a:endParaRP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4"/>
          </p:nvPr>
        </p:nvSpPr>
        <p:spPr>
          <a:xfrm>
            <a:off x="6762750" y="64706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0AA69C-9762-4D15-AD42-E0B1A1905D55}" type="slidenum">
              <a:rPr lang="it-IT" smtClean="0">
                <a:solidFill>
                  <a:srgbClr val="FFFFFF">
                    <a:tint val="75000"/>
                  </a:srgbClr>
                </a:solidFill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it-IT" dirty="0">
              <a:solidFill>
                <a:srgbClr val="FFFFFF">
                  <a:tint val="75000"/>
                </a:srgbClr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4495860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0" indent="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Arial" panose="020B0604020202020204" pitchFamily="34" charset="0"/>
        <a:buNone/>
        <a:defRPr sz="1800" b="0">
          <a:solidFill>
            <a:schemeClr val="tx1"/>
          </a:solidFill>
          <a:latin typeface="Arial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Wingdings" panose="05000000000000000000" pitchFamily="2" charset="2"/>
        <a:buChar char="§"/>
        <a:defRPr sz="1800">
          <a:solidFill>
            <a:schemeClr val="tx1"/>
          </a:solidFill>
          <a:latin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1600">
          <a:solidFill>
            <a:schemeClr val="tx1"/>
          </a:solidFill>
          <a:latin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6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j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.png"/><Relationship Id="rId5" Type="http://schemas.microsoft.com/office/2007/relationships/hdphoto" Target="../media/hdphoto1.wdp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3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"/>
          <p:cNvSpPr txBox="1">
            <a:spLocks noChangeArrowheads="1"/>
          </p:cNvSpPr>
          <p:nvPr/>
        </p:nvSpPr>
        <p:spPr bwMode="auto">
          <a:xfrm>
            <a:off x="409303" y="2643433"/>
            <a:ext cx="8126222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aseline="0">
                <a:solidFill>
                  <a:schemeClr val="tx2"/>
                </a:solidFill>
                <a:latin typeface="Arial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altLang="en-US" sz="3400" b="1" kern="0" dirty="0" smtClean="0">
                <a:solidFill>
                  <a:schemeClr val="accent2">
                    <a:lumMod val="50000"/>
                  </a:schemeClr>
                </a:solidFill>
              </a:rPr>
              <a:t>Title</a:t>
            </a:r>
            <a:endParaRPr lang="en-US" altLang="en-US" sz="3400" b="1" kern="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Rectangle 3"/>
          <p:cNvSpPr txBox="1">
            <a:spLocks noChangeArrowheads="1"/>
          </p:cNvSpPr>
          <p:nvPr/>
        </p:nvSpPr>
        <p:spPr>
          <a:xfrm>
            <a:off x="29817" y="3833568"/>
            <a:ext cx="9114183" cy="534570"/>
          </a:xfrm>
          <a:prstGeom prst="rect">
            <a:avLst/>
          </a:prstGeom>
        </p:spPr>
        <p:txBody>
          <a:bodyPr/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None/>
              <a:defRPr sz="1800" b="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j-lt"/>
              </a:defRPr>
            </a:lvl9pPr>
          </a:lstStyle>
          <a:p>
            <a:pPr algn="ctr">
              <a:buClr>
                <a:srgbClr val="FFFFFF"/>
              </a:buClr>
            </a:pPr>
            <a:r>
              <a:rPr lang="en-US" dirty="0" smtClean="0">
                <a:solidFill>
                  <a:srgbClr val="000000"/>
                </a:solidFill>
              </a:rPr>
              <a:t>Names</a:t>
            </a:r>
            <a:endParaRPr lang="de-DE" baseline="30000" dirty="0">
              <a:solidFill>
                <a:srgbClr val="000000"/>
              </a:solidFill>
              <a:cs typeface="Arial" charset="0"/>
            </a:endParaRPr>
          </a:p>
          <a:p>
            <a:pPr algn="ctr">
              <a:buClr>
                <a:srgbClr val="FFFFFF"/>
              </a:buClr>
            </a:pPr>
            <a:r>
              <a:rPr lang="de-DE" dirty="0" smtClean="0">
                <a:solidFill>
                  <a:srgbClr val="000000"/>
                </a:solidFill>
                <a:cs typeface="Arial" charset="0"/>
              </a:rPr>
              <a:t>Remote </a:t>
            </a:r>
            <a:r>
              <a:rPr lang="de-DE" dirty="0">
                <a:solidFill>
                  <a:srgbClr val="000000"/>
                </a:solidFill>
                <a:cs typeface="Arial" charset="0"/>
              </a:rPr>
              <a:t>Sensing Image Analysis (RSiM) Group, TU </a:t>
            </a:r>
            <a:r>
              <a:rPr lang="de-DE" dirty="0" smtClean="0">
                <a:solidFill>
                  <a:srgbClr val="000000"/>
                </a:solidFill>
                <a:cs typeface="Arial" charset="0"/>
              </a:rPr>
              <a:t>Berlin</a:t>
            </a:r>
          </a:p>
          <a:p>
            <a:pPr algn="ctr">
              <a:buClr>
                <a:srgbClr val="FFFFFF"/>
              </a:buClr>
            </a:pPr>
            <a:r>
              <a:rPr lang="de-DE" dirty="0" smtClean="0">
                <a:solidFill>
                  <a:srgbClr val="000000"/>
                </a:solidFill>
                <a:cs typeface="Arial" charset="0"/>
              </a:rPr>
              <a:t>Emails</a:t>
            </a:r>
            <a:endParaRPr lang="de-DE" dirty="0">
              <a:solidFill>
                <a:srgbClr val="000000"/>
              </a:solidFill>
              <a:cs typeface="Arial" charset="0"/>
            </a:endParaRPr>
          </a:p>
          <a:p>
            <a:pPr algn="ctr">
              <a:buClr>
                <a:srgbClr val="FFFFFF"/>
              </a:buClr>
            </a:pPr>
            <a:endParaRPr lang="en-US" baseline="30000" dirty="0">
              <a:solidFill>
                <a:srgbClr val="00194C"/>
              </a:solidFill>
            </a:endParaRPr>
          </a:p>
          <a:p>
            <a:pPr algn="ctr">
              <a:buClr>
                <a:srgbClr val="FFFFFF"/>
              </a:buClr>
            </a:pPr>
            <a:endParaRPr lang="en-US" altLang="en-US" kern="0" dirty="0">
              <a:solidFill>
                <a:srgbClr val="000000"/>
              </a:solidFill>
            </a:endParaRPr>
          </a:p>
          <a:p>
            <a:pPr algn="ctr">
              <a:buClr>
                <a:srgbClr val="FFFFFF"/>
              </a:buClr>
            </a:pPr>
            <a:endParaRPr lang="en-US" altLang="en-US" kern="0" dirty="0">
              <a:solidFill>
                <a:srgbClr val="000000"/>
              </a:solidFill>
            </a:endParaRPr>
          </a:p>
          <a:p>
            <a:pPr algn="ctr">
              <a:buClr>
                <a:srgbClr val="FFFFFF"/>
              </a:buClr>
            </a:pPr>
            <a:endParaRPr lang="de-DE" altLang="en-US" kern="0" dirty="0">
              <a:solidFill>
                <a:srgbClr val="000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90179"/>
            <a:ext cx="2123798" cy="1188000"/>
          </a:xfrm>
          <a:prstGeom prst="rect">
            <a:avLst/>
          </a:prstGeom>
        </p:spPr>
      </p:pic>
      <p:pic>
        <p:nvPicPr>
          <p:cNvPr id="9" name="Picture 8" descr="C:\Users\vrotau\AppData\Local\Microsoft\Windows\Temporary Internet Files\Content.Outlook\F63QQJKZ\RSiM logo.png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875" y="390179"/>
            <a:ext cx="2577070" cy="881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4684" y="5279822"/>
            <a:ext cx="3269629" cy="75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5377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1711327" y="1256219"/>
            <a:ext cx="598963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e-DE" sz="1600" dirty="0">
                <a:solidFill>
                  <a:srgbClr val="64C131">
                    <a:lumMod val="50000"/>
                  </a:srgbClr>
                </a:solidFill>
              </a:rPr>
              <a:t>Introduction</a:t>
            </a:r>
          </a:p>
        </p:txBody>
      </p:sp>
      <p:sp>
        <p:nvSpPr>
          <p:cNvPr id="10" name="Text Box 4"/>
          <p:cNvSpPr txBox="1">
            <a:spLocks noChangeArrowheads="1"/>
          </p:cNvSpPr>
          <p:nvPr/>
        </p:nvSpPr>
        <p:spPr bwMode="auto">
          <a:xfrm>
            <a:off x="1711326" y="2144365"/>
            <a:ext cx="575945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e-DE" sz="1600" dirty="0" smtClean="0">
                <a:solidFill>
                  <a:srgbClr val="64C131">
                    <a:lumMod val="50000"/>
                  </a:srgbClr>
                </a:solidFill>
              </a:rPr>
              <a:t>Aim of the Work</a:t>
            </a:r>
            <a:endParaRPr lang="en-US" altLang="de-DE" sz="1600" dirty="0">
              <a:solidFill>
                <a:srgbClr val="64C131">
                  <a:lumMod val="50000"/>
                </a:srgbClr>
              </a:solidFill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gray">
          <a:xfrm>
            <a:off x="1301750" y="1315692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de-DE" b="1">
                <a:solidFill>
                  <a:srgbClr val="64C131">
                    <a:lumMod val="50000"/>
                  </a:srgbClr>
                </a:solidFill>
              </a:rPr>
              <a:t>1</a:t>
            </a:r>
          </a:p>
        </p:txBody>
      </p:sp>
      <p:sp>
        <p:nvSpPr>
          <p:cNvPr id="22" name="Text Box 15"/>
          <p:cNvSpPr txBox="1">
            <a:spLocks noChangeArrowheads="1"/>
          </p:cNvSpPr>
          <p:nvPr/>
        </p:nvSpPr>
        <p:spPr bwMode="auto">
          <a:xfrm>
            <a:off x="1711326" y="3841659"/>
            <a:ext cx="46736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e-DE" sz="1600" dirty="0">
                <a:solidFill>
                  <a:srgbClr val="64C131">
                    <a:lumMod val="50000"/>
                  </a:srgbClr>
                </a:solidFill>
              </a:rPr>
              <a:t>Experimental Results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de-DE" dirty="0">
              <a:solidFill>
                <a:srgbClr val="64C131">
                  <a:lumMod val="50000"/>
                </a:srgbClr>
              </a:solidFill>
            </a:endParaRPr>
          </a:p>
        </p:txBody>
      </p:sp>
      <p:sp>
        <p:nvSpPr>
          <p:cNvPr id="23" name="Text Box 16"/>
          <p:cNvSpPr txBox="1">
            <a:spLocks noChangeArrowheads="1"/>
          </p:cNvSpPr>
          <p:nvPr/>
        </p:nvSpPr>
        <p:spPr bwMode="auto">
          <a:xfrm>
            <a:off x="1711326" y="2945705"/>
            <a:ext cx="659447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e-DE" sz="1600" dirty="0" smtClean="0">
                <a:solidFill>
                  <a:srgbClr val="64C131">
                    <a:lumMod val="50000"/>
                  </a:srgbClr>
                </a:solidFill>
              </a:rPr>
              <a:t>Proposed </a:t>
            </a:r>
            <a:r>
              <a:rPr lang="en-DE" altLang="de-DE" sz="1600" dirty="0" smtClean="0">
                <a:solidFill>
                  <a:srgbClr val="64C131">
                    <a:lumMod val="50000"/>
                  </a:srgbClr>
                </a:solidFill>
              </a:rPr>
              <a:t>…</a:t>
            </a:r>
            <a:r>
              <a:rPr lang="en-US" altLang="de-DE" sz="1600" dirty="0" smtClean="0">
                <a:solidFill>
                  <a:srgbClr val="64C131">
                    <a:lumMod val="50000"/>
                  </a:srgbClr>
                </a:solidFill>
              </a:rPr>
              <a:t> Method</a:t>
            </a:r>
            <a:endParaRPr lang="en-US" altLang="de-DE" sz="1600" dirty="0">
              <a:solidFill>
                <a:srgbClr val="64C131">
                  <a:lumMod val="50000"/>
                </a:srgbClr>
              </a:solidFill>
            </a:endParaRPr>
          </a:p>
        </p:txBody>
      </p:sp>
      <p:sp>
        <p:nvSpPr>
          <p:cNvPr id="24" name="Line 17"/>
          <p:cNvSpPr>
            <a:spLocks noChangeShapeType="1"/>
          </p:cNvSpPr>
          <p:nvPr/>
        </p:nvSpPr>
        <p:spPr bwMode="auto">
          <a:xfrm>
            <a:off x="1597027" y="1714155"/>
            <a:ext cx="5864225" cy="1587"/>
          </a:xfrm>
          <a:prstGeom prst="line">
            <a:avLst/>
          </a:prstGeom>
          <a:noFill/>
          <a:ln w="28575" cmpd="dbl">
            <a:solidFill>
              <a:schemeClr val="accent2">
                <a:lumMod val="50000"/>
              </a:schemeClr>
            </a:solidFill>
            <a:prstDash val="solid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64C131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Line 18"/>
          <p:cNvSpPr>
            <a:spLocks noChangeShapeType="1"/>
          </p:cNvSpPr>
          <p:nvPr/>
        </p:nvSpPr>
        <p:spPr bwMode="auto">
          <a:xfrm>
            <a:off x="1597027" y="3409605"/>
            <a:ext cx="5864225" cy="1587"/>
          </a:xfrm>
          <a:prstGeom prst="line">
            <a:avLst/>
          </a:prstGeom>
          <a:noFill/>
          <a:ln w="28575" cmpd="dbl">
            <a:solidFill>
              <a:schemeClr val="accent2">
                <a:lumMod val="50000"/>
              </a:schemeClr>
            </a:solidFill>
            <a:prstDash val="solid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64C131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26" name="Line 20"/>
          <p:cNvSpPr>
            <a:spLocks noChangeShapeType="1"/>
          </p:cNvSpPr>
          <p:nvPr/>
        </p:nvSpPr>
        <p:spPr bwMode="auto">
          <a:xfrm>
            <a:off x="1590273" y="4259103"/>
            <a:ext cx="5864225" cy="1588"/>
          </a:xfrm>
          <a:prstGeom prst="line">
            <a:avLst/>
          </a:prstGeom>
          <a:noFill/>
          <a:ln w="28575" cap="sq" cmpd="dbl">
            <a:solidFill>
              <a:schemeClr val="accent2">
                <a:lumMod val="50000"/>
              </a:schemeClr>
            </a:solidFill>
            <a:prstDash val="solid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64C131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Line 21"/>
          <p:cNvSpPr>
            <a:spLocks noChangeShapeType="1"/>
          </p:cNvSpPr>
          <p:nvPr/>
        </p:nvSpPr>
        <p:spPr bwMode="auto">
          <a:xfrm>
            <a:off x="1598614" y="2549180"/>
            <a:ext cx="5864225" cy="1587"/>
          </a:xfrm>
          <a:prstGeom prst="line">
            <a:avLst/>
          </a:prstGeom>
          <a:noFill/>
          <a:ln w="28575" cmpd="dbl">
            <a:solidFill>
              <a:schemeClr val="accent2">
                <a:lumMod val="50000"/>
              </a:schemeClr>
            </a:solidFill>
            <a:prstDash val="solid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64C131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32" name="Text Box 26"/>
          <p:cNvSpPr txBox="1">
            <a:spLocks noChangeArrowheads="1"/>
          </p:cNvSpPr>
          <p:nvPr/>
        </p:nvSpPr>
        <p:spPr bwMode="gray">
          <a:xfrm>
            <a:off x="1295400" y="2138015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de-DE" b="1">
                <a:solidFill>
                  <a:srgbClr val="64C131">
                    <a:lumMod val="50000"/>
                  </a:srgbClr>
                </a:solidFill>
              </a:rPr>
              <a:t>2</a:t>
            </a:r>
          </a:p>
        </p:txBody>
      </p:sp>
      <p:sp>
        <p:nvSpPr>
          <p:cNvPr id="37" name="Text Box 31"/>
          <p:cNvSpPr txBox="1">
            <a:spLocks noChangeArrowheads="1"/>
          </p:cNvSpPr>
          <p:nvPr/>
        </p:nvSpPr>
        <p:spPr bwMode="gray">
          <a:xfrm>
            <a:off x="1298575" y="3004792"/>
            <a:ext cx="311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it-IT" altLang="de-DE" b="1" dirty="0">
                <a:solidFill>
                  <a:srgbClr val="64C131">
                    <a:lumMod val="50000"/>
                  </a:srgbClr>
                </a:solidFill>
              </a:rPr>
              <a:t>3</a:t>
            </a:r>
            <a:endParaRPr lang="en-US" altLang="de-DE" b="1" dirty="0">
              <a:solidFill>
                <a:srgbClr val="64C131">
                  <a:lumMod val="50000"/>
                </a:srgbClr>
              </a:solidFill>
            </a:endParaRPr>
          </a:p>
        </p:txBody>
      </p:sp>
      <p:sp>
        <p:nvSpPr>
          <p:cNvPr id="38" name="Text Box 37"/>
          <p:cNvSpPr txBox="1">
            <a:spLocks noChangeArrowheads="1"/>
          </p:cNvSpPr>
          <p:nvPr/>
        </p:nvSpPr>
        <p:spPr bwMode="gray">
          <a:xfrm>
            <a:off x="1301750" y="3824036"/>
            <a:ext cx="3111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de-DE" b="1" dirty="0" smtClean="0">
                <a:solidFill>
                  <a:srgbClr val="64C131">
                    <a:lumMod val="50000"/>
                  </a:srgbClr>
                </a:solidFill>
              </a:rPr>
              <a:t>4</a:t>
            </a:r>
            <a:endParaRPr lang="en-US" altLang="de-DE" b="1" dirty="0">
              <a:solidFill>
                <a:srgbClr val="64C131">
                  <a:lumMod val="50000"/>
                </a:srgbClr>
              </a:solidFill>
            </a:endParaRPr>
          </a:p>
        </p:txBody>
      </p:sp>
      <p:sp>
        <p:nvSpPr>
          <p:cNvPr id="46" name="Title 3"/>
          <p:cNvSpPr>
            <a:spLocks noGrp="1"/>
          </p:cNvSpPr>
          <p:nvPr>
            <p:ph type="title"/>
          </p:nvPr>
        </p:nvSpPr>
        <p:spPr>
          <a:xfrm>
            <a:off x="212796" y="328223"/>
            <a:ext cx="7788205" cy="563562"/>
          </a:xfrm>
        </p:spPr>
        <p:txBody>
          <a:bodyPr/>
          <a:lstStyle/>
          <a:p>
            <a:pPr algn="l"/>
            <a:r>
              <a:rPr lang="it-IT" b="1" dirty="0">
                <a:solidFill>
                  <a:schemeClr val="accent2">
                    <a:lumMod val="50000"/>
                  </a:schemeClr>
                </a:solidFill>
              </a:rPr>
              <a:t>Outline</a:t>
            </a:r>
          </a:p>
        </p:txBody>
      </p:sp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9299" y="233255"/>
            <a:ext cx="623313" cy="457200"/>
          </a:xfrm>
          <a:prstGeom prst="rect">
            <a:avLst/>
          </a:prstGeom>
        </p:spPr>
      </p:pic>
      <p:sp>
        <p:nvSpPr>
          <p:cNvPr id="21" name="Text Box 15">
            <a:extLst>
              <a:ext uri="{FF2B5EF4-FFF2-40B4-BE49-F238E27FC236}">
                <a16:creationId xmlns:a16="http://schemas.microsoft.com/office/drawing/2014/main" id="{8260554C-E8D4-4501-A2CC-97B5766C1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1326" y="4655629"/>
            <a:ext cx="46736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altLang="de-DE" sz="1600" dirty="0">
                <a:solidFill>
                  <a:srgbClr val="64C131">
                    <a:lumMod val="50000"/>
                  </a:srgbClr>
                </a:solidFill>
              </a:rPr>
              <a:t>Conclusion and Future Developments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altLang="de-DE" dirty="0">
              <a:solidFill>
                <a:srgbClr val="64C131">
                  <a:lumMod val="50000"/>
                </a:srgbClr>
              </a:solidFill>
            </a:endParaRPr>
          </a:p>
        </p:txBody>
      </p:sp>
      <p:sp>
        <p:nvSpPr>
          <p:cNvPr id="28" name="Line 20">
            <a:extLst>
              <a:ext uri="{FF2B5EF4-FFF2-40B4-BE49-F238E27FC236}">
                <a16:creationId xmlns:a16="http://schemas.microsoft.com/office/drawing/2014/main" id="{D187D2BC-0C5F-4757-803B-4D7D1003DC9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7027" y="5071177"/>
            <a:ext cx="5864225" cy="1588"/>
          </a:xfrm>
          <a:prstGeom prst="line">
            <a:avLst/>
          </a:prstGeom>
          <a:noFill/>
          <a:ln w="28575" cmpd="dbl">
            <a:solidFill>
              <a:schemeClr val="accent2">
                <a:lumMod val="50000"/>
              </a:schemeClr>
            </a:solidFill>
            <a:prstDash val="solid"/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srgbClr val="64C131">
                  <a:lumMod val="50000"/>
                </a:srgbClr>
              </a:solidFill>
              <a:latin typeface="Arial" charset="0"/>
              <a:cs typeface="Arial" charset="0"/>
            </a:endParaRPr>
          </a:p>
        </p:txBody>
      </p:sp>
      <p:sp>
        <p:nvSpPr>
          <p:cNvPr id="29" name="Text Box 37">
            <a:extLst>
              <a:ext uri="{FF2B5EF4-FFF2-40B4-BE49-F238E27FC236}">
                <a16:creationId xmlns:a16="http://schemas.microsoft.com/office/drawing/2014/main" id="{1A32B489-A2F9-4EE3-8262-F8CC73BCAF3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1299994" y="4689867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de-DE" b="1" dirty="0" smtClean="0">
                <a:solidFill>
                  <a:srgbClr val="64C131">
                    <a:lumMod val="50000"/>
                  </a:srgbClr>
                </a:solidFill>
              </a:rPr>
              <a:t>5</a:t>
            </a:r>
          </a:p>
        </p:txBody>
      </p:sp>
      <p:pic>
        <p:nvPicPr>
          <p:cNvPr id="30" name="Picture 32" descr="C:\Users\vrotau\AppData\Local\Microsoft\Windows\Temporary Internet Files\Content.Outlook\F63QQJKZ\RSiM logo.png">
            <a:extLst>
              <a:ext uri="{FF2B5EF4-FFF2-40B4-BE49-F238E27FC236}">
                <a16:creationId xmlns:a16="http://schemas.microsoft.com/office/drawing/2014/main" id="{8685EA02-88D4-49F6-9373-851367A3262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6477000"/>
            <a:ext cx="773121" cy="2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Segnaposto piè di pagina 85">
            <a:extLst>
              <a:ext uri="{FF2B5EF4-FFF2-40B4-BE49-F238E27FC236}">
                <a16:creationId xmlns:a16="http://schemas.microsoft.com/office/drawing/2014/main" id="{FDD01835-DE95-4E5E-B7D3-AA66BA38FC14}"/>
              </a:ext>
            </a:extLst>
          </p:cNvPr>
          <p:cNvSpPr txBox="1">
            <a:spLocks/>
          </p:cNvSpPr>
          <p:nvPr/>
        </p:nvSpPr>
        <p:spPr bwMode="auto">
          <a:xfrm>
            <a:off x="3092452" y="6470652"/>
            <a:ext cx="295116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000" dirty="0">
                <a:solidFill>
                  <a:schemeClr val="accent2">
                    <a:lumMod val="50000"/>
                  </a:schemeClr>
                </a:solidFill>
              </a:rPr>
              <a:t>G. Sumbul,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B</a:t>
            </a:r>
            <a:r>
              <a:rPr lang="it-IT" altLang="it-IT" sz="1000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Demir</a:t>
            </a:r>
            <a:endParaRPr lang="it-IT" altLang="it-IT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42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212796" y="328223"/>
            <a:ext cx="7788205" cy="563562"/>
          </a:xfrm>
        </p:spPr>
        <p:txBody>
          <a:bodyPr/>
          <a:lstStyle/>
          <a:p>
            <a:pPr algn="l"/>
            <a:r>
              <a:rPr lang="it-IT" sz="2700" b="1" dirty="0">
                <a:solidFill>
                  <a:schemeClr val="accent2">
                    <a:lumMod val="50000"/>
                  </a:schemeClr>
                </a:solidFill>
              </a:rPr>
              <a:t>Introduction</a:t>
            </a:r>
          </a:p>
        </p:txBody>
      </p:sp>
      <p:sp>
        <p:nvSpPr>
          <p:cNvPr id="28" name="Slide Number Placeholder 2"/>
          <p:cNvSpPr txBox="1">
            <a:spLocks/>
          </p:cNvSpPr>
          <p:nvPr/>
        </p:nvSpPr>
        <p:spPr bwMode="auto">
          <a:xfrm>
            <a:off x="6762750" y="647065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de-DE" sz="900" kern="0" dirty="0">
                <a:solidFill>
                  <a:srgbClr val="000000"/>
                </a:solidFill>
              </a:rPr>
              <a:t>2</a:t>
            </a:r>
          </a:p>
        </p:txBody>
      </p:sp>
      <p:pic>
        <p:nvPicPr>
          <p:cNvPr id="11" name="Picture 32" descr="C:\Users\vrotau\AppData\Local\Microsoft\Windows\Temporary Internet Files\Content.Outlook\F63QQJKZ\RSiM logo.png">
            <a:extLst>
              <a:ext uri="{FF2B5EF4-FFF2-40B4-BE49-F238E27FC236}">
                <a16:creationId xmlns:a16="http://schemas.microsoft.com/office/drawing/2014/main" id="{A8E098E8-BA00-490F-93A4-7CCF2412F7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6477000"/>
            <a:ext cx="773121" cy="2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8">
            <a:extLst>
              <a:ext uri="{FF2B5EF4-FFF2-40B4-BE49-F238E27FC236}">
                <a16:creationId xmlns:a16="http://schemas.microsoft.com/office/drawing/2014/main" id="{DCED6663-9823-463D-AED9-A3F204CABE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37" y="197154"/>
            <a:ext cx="623313" cy="457200"/>
          </a:xfrm>
          <a:prstGeom prst="rect">
            <a:avLst/>
          </a:prstGeom>
        </p:spPr>
      </p:pic>
      <p:sp>
        <p:nvSpPr>
          <p:cNvPr id="15" name="Segnaposto piè di pagina 85">
            <a:extLst>
              <a:ext uri="{FF2B5EF4-FFF2-40B4-BE49-F238E27FC236}">
                <a16:creationId xmlns:a16="http://schemas.microsoft.com/office/drawing/2014/main" id="{4F9383EA-F1EF-4EFC-8F3B-2A7F376D825D}"/>
              </a:ext>
            </a:extLst>
          </p:cNvPr>
          <p:cNvSpPr txBox="1">
            <a:spLocks/>
          </p:cNvSpPr>
          <p:nvPr/>
        </p:nvSpPr>
        <p:spPr bwMode="auto">
          <a:xfrm>
            <a:off x="3092452" y="6470652"/>
            <a:ext cx="295116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000" dirty="0">
                <a:solidFill>
                  <a:schemeClr val="accent2">
                    <a:lumMod val="50000"/>
                  </a:schemeClr>
                </a:solidFill>
              </a:rPr>
              <a:t>G. Sumbul,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B</a:t>
            </a:r>
            <a:r>
              <a:rPr lang="it-IT" altLang="it-IT" sz="1000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Demir</a:t>
            </a:r>
            <a:endParaRPr lang="it-IT" altLang="it-IT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6" name="Rectangle 7">
            <a:extLst>
              <a:ext uri="{FF2B5EF4-FFF2-40B4-BE49-F238E27FC236}">
                <a16:creationId xmlns:a16="http://schemas.microsoft.com/office/drawing/2014/main" id="{B2EECF2D-D5CA-424E-8399-BE7FC9B44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962" y="993757"/>
            <a:ext cx="8077200" cy="5476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text</a:t>
            </a: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424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B2EECF2D-D5CA-424E-8399-BE7FC9B44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29" y="1359936"/>
            <a:ext cx="8077200" cy="3475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61950" indent="-361950" algn="just">
              <a:buClr>
                <a:schemeClr val="accent2">
                  <a:lumMod val="50000"/>
                </a:schemeClr>
              </a:buClr>
              <a:buFont typeface="Wingdings" pitchFamily="2" charset="2"/>
              <a:buChar char="ü"/>
              <a:defRPr/>
            </a:pP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text</a:t>
            </a: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buClr>
                <a:schemeClr val="accent2">
                  <a:lumMod val="50000"/>
                </a:schemeClr>
              </a:buClr>
              <a:defRPr/>
            </a:pPr>
            <a:endParaRPr lang="en-US" sz="1600" dirty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algn="just">
              <a:buClr>
                <a:schemeClr val="tx2"/>
              </a:buClr>
              <a:defRPr/>
            </a:pPr>
            <a:endParaRPr lang="en-US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tx1"/>
              </a:buCl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26" name="Title 3"/>
          <p:cNvSpPr>
            <a:spLocks noGrp="1"/>
          </p:cNvSpPr>
          <p:nvPr>
            <p:ph type="title"/>
          </p:nvPr>
        </p:nvSpPr>
        <p:spPr>
          <a:xfrm>
            <a:off x="253256" y="522460"/>
            <a:ext cx="8255596" cy="563562"/>
          </a:xfrm>
        </p:spPr>
        <p:txBody>
          <a:bodyPr/>
          <a:lstStyle/>
          <a:p>
            <a:pPr algn="l"/>
            <a:r>
              <a:rPr lang="fr-FR" sz="2700" b="1" dirty="0">
                <a:solidFill>
                  <a:schemeClr val="accent2">
                    <a:lumMod val="50000"/>
                  </a:schemeClr>
                </a:solidFill>
              </a:rPr>
              <a:t>Introduction: </a:t>
            </a:r>
            <a:r>
              <a:rPr lang="en-DE" sz="2700" b="1" dirty="0" smtClean="0">
                <a:solidFill>
                  <a:schemeClr val="accent2">
                    <a:lumMod val="50000"/>
                  </a:schemeClr>
                </a:solidFill>
              </a:rPr>
              <a:t>…</a:t>
            </a:r>
            <a:endParaRPr lang="it-IT" sz="27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8" name="Slide Number Placeholder 2"/>
          <p:cNvSpPr txBox="1">
            <a:spLocks/>
          </p:cNvSpPr>
          <p:nvPr/>
        </p:nvSpPr>
        <p:spPr bwMode="auto">
          <a:xfrm>
            <a:off x="6762750" y="6470652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Font typeface="Arial" panose="020B0604020202020204" pitchFamily="34" charset="0"/>
              <a:buNone/>
              <a:defRPr sz="1600" b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anose="05000000000000000000" pitchFamily="2" charset="2"/>
              <a:buChar char="§"/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de-DE" sz="900" kern="0" dirty="0" smtClean="0">
                <a:solidFill>
                  <a:srgbClr val="000000"/>
                </a:solidFill>
              </a:rPr>
              <a:t>3</a:t>
            </a:r>
            <a:endParaRPr lang="it-IT" altLang="de-DE" sz="900" kern="0" dirty="0">
              <a:solidFill>
                <a:srgbClr val="000000"/>
              </a:solidFill>
            </a:endParaRPr>
          </a:p>
        </p:txBody>
      </p:sp>
      <p:pic>
        <p:nvPicPr>
          <p:cNvPr id="11" name="Picture 32" descr="C:\Users\vrotau\AppData\Local\Microsoft\Windows\Temporary Internet Files\Content.Outlook\F63QQJKZ\RSiM logo.png">
            <a:extLst>
              <a:ext uri="{FF2B5EF4-FFF2-40B4-BE49-F238E27FC236}">
                <a16:creationId xmlns:a16="http://schemas.microsoft.com/office/drawing/2014/main" id="{A8E098E8-BA00-490F-93A4-7CCF2412F7DB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2" y="6477000"/>
            <a:ext cx="773121" cy="26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8">
            <a:extLst>
              <a:ext uri="{FF2B5EF4-FFF2-40B4-BE49-F238E27FC236}">
                <a16:creationId xmlns:a16="http://schemas.microsoft.com/office/drawing/2014/main" id="{DCED6663-9823-463D-AED9-A3F204CABE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037" y="197154"/>
            <a:ext cx="623313" cy="457200"/>
          </a:xfrm>
          <a:prstGeom prst="rect">
            <a:avLst/>
          </a:prstGeom>
        </p:spPr>
      </p:pic>
      <p:sp>
        <p:nvSpPr>
          <p:cNvPr id="15" name="Segnaposto piè di pagina 85">
            <a:extLst>
              <a:ext uri="{FF2B5EF4-FFF2-40B4-BE49-F238E27FC236}">
                <a16:creationId xmlns:a16="http://schemas.microsoft.com/office/drawing/2014/main" id="{4F9383EA-F1EF-4EFC-8F3B-2A7F376D825D}"/>
              </a:ext>
            </a:extLst>
          </p:cNvPr>
          <p:cNvSpPr txBox="1">
            <a:spLocks/>
          </p:cNvSpPr>
          <p:nvPr/>
        </p:nvSpPr>
        <p:spPr bwMode="auto">
          <a:xfrm>
            <a:off x="3092452" y="6470652"/>
            <a:ext cx="2951163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defPPr>
              <a:defRPr lang="it-IT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886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sz="1000" dirty="0">
                <a:solidFill>
                  <a:schemeClr val="accent2">
                    <a:lumMod val="50000"/>
                  </a:schemeClr>
                </a:solidFill>
              </a:rPr>
              <a:t>G. Sumbul,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B</a:t>
            </a:r>
            <a:r>
              <a:rPr lang="it-IT" altLang="it-IT" sz="1000" dirty="0">
                <a:solidFill>
                  <a:schemeClr val="accent2">
                    <a:lumMod val="50000"/>
                  </a:schemeClr>
                </a:solidFill>
              </a:rPr>
              <a:t>. </a:t>
            </a:r>
            <a:r>
              <a:rPr lang="it-IT" altLang="it-IT" sz="1000" dirty="0" smtClean="0">
                <a:solidFill>
                  <a:schemeClr val="accent2">
                    <a:lumMod val="50000"/>
                  </a:schemeClr>
                </a:solidFill>
              </a:rPr>
              <a:t>Demir</a:t>
            </a:r>
            <a:endParaRPr lang="it-IT" altLang="it-IT" sz="1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1" name="Rectangle 7">
            <a:extLst>
              <a:ext uri="{FF2B5EF4-FFF2-40B4-BE49-F238E27FC236}">
                <a16:creationId xmlns:a16="http://schemas.microsoft.com/office/drawing/2014/main" id="{B2EECF2D-D5CA-424E-8399-BE7FC9B44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6229" y="5245918"/>
            <a:ext cx="8077200" cy="85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just">
              <a:buClr>
                <a:schemeClr val="accent2">
                  <a:lumMod val="50000"/>
                </a:schemeClr>
              </a:buClr>
              <a:defRPr/>
            </a:pPr>
            <a:r>
              <a:rPr lang="en-US" sz="1600" b="1" dirty="0" smtClean="0">
                <a:solidFill>
                  <a:schemeClr val="accent2">
                    <a:lumMod val="50000"/>
                  </a:schemeClr>
                </a:solidFill>
                <a:latin typeface="Arial" charset="0"/>
                <a:cs typeface="Arial" charset="0"/>
              </a:rPr>
              <a:t>Problem: </a:t>
            </a:r>
            <a:r>
              <a:rPr lang="en-US" sz="1600" dirty="0" smtClean="0">
                <a:solidFill>
                  <a:srgbClr val="000000"/>
                </a:solidFill>
                <a:latin typeface="Arial" charset="0"/>
                <a:cs typeface="Arial" charset="0"/>
              </a:rPr>
              <a:t>text</a:t>
            </a:r>
            <a:endParaRPr lang="en-US" sz="1600" dirty="0" smtClean="0">
              <a:solidFill>
                <a:srgbClr val="000000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tx2"/>
              </a:buClr>
              <a:buFont typeface="Wingdings" pitchFamily="2" charset="2"/>
              <a:buChar char="ü"/>
              <a:defRPr/>
            </a:pPr>
            <a:endParaRPr lang="en-US" dirty="0">
              <a:solidFill>
                <a:schemeClr val="tx2"/>
              </a:solidFill>
              <a:latin typeface="Arial" charset="0"/>
              <a:cs typeface="Arial" charset="0"/>
            </a:endParaRPr>
          </a:p>
          <a:p>
            <a:pPr marL="361950" indent="-361950" algn="just">
              <a:buClr>
                <a:schemeClr val="tx1"/>
              </a:buClr>
              <a:defRPr/>
            </a:pPr>
            <a:endParaRPr lang="en-US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747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8_sample">
  <a:themeElements>
    <a:clrScheme name="RSLab official">
      <a:dk1>
        <a:srgbClr val="003399"/>
      </a:dk1>
      <a:lt1>
        <a:srgbClr val="FFFFFF"/>
      </a:lt1>
      <a:dk2>
        <a:srgbClr val="00194C"/>
      </a:dk2>
      <a:lt2>
        <a:srgbClr val="FFFFFF"/>
      </a:lt2>
      <a:accent1>
        <a:srgbClr val="B1E2FB"/>
      </a:accent1>
      <a:accent2>
        <a:srgbClr val="64C131"/>
      </a:accent2>
      <a:accent3>
        <a:srgbClr val="FFC000"/>
      </a:accent3>
      <a:accent4>
        <a:srgbClr val="7030A0"/>
      </a:accent4>
      <a:accent5>
        <a:srgbClr val="FFFF00"/>
      </a:accent5>
      <a:accent6>
        <a:srgbClr val="8D8DFF"/>
      </a:accent6>
      <a:hlink>
        <a:srgbClr val="FFFFFF"/>
      </a:hlink>
      <a:folHlink>
        <a:srgbClr val="FFC000"/>
      </a:folHlink>
    </a:clrScheme>
    <a:fontScheme name="7_sampl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8EAFC"/>
        </a:solidFill>
        <a:ln w="12700">
          <a:solidFill>
            <a:schemeClr val="bg1"/>
          </a:solidFill>
          <a:round/>
          <a:headEnd/>
          <a:tailEnd/>
        </a:ln>
        <a:effectLst/>
      </a:spPr>
      <a:bodyPr wrap="none" lIns="90488" tIns="44450" rIns="90488" bIns="44450" anchor="ctr"/>
      <a:lstStyle>
        <a:defPPr algn="ctr" defTabSz="762000" eaLnBrk="0" hangingPunct="0">
          <a:defRPr sz="1400" dirty="0">
            <a:solidFill>
              <a:srgbClr val="000000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9966FF"/>
        </a:dk1>
        <a:lt1>
          <a:srgbClr val="B6D1F6"/>
        </a:lt1>
        <a:dk2>
          <a:srgbClr val="660066"/>
        </a:dk2>
        <a:lt2>
          <a:srgbClr val="FFFFFF"/>
        </a:lt2>
        <a:accent1>
          <a:srgbClr val="6699FF"/>
        </a:accent1>
        <a:accent2>
          <a:srgbClr val="35C7B6"/>
        </a:accent2>
        <a:accent3>
          <a:srgbClr val="B8AAB8"/>
        </a:accent3>
        <a:accent4>
          <a:srgbClr val="9BB2D2"/>
        </a:accent4>
        <a:accent5>
          <a:srgbClr val="B8CAFF"/>
        </a:accent5>
        <a:accent6>
          <a:srgbClr val="2FB4A5"/>
        </a:accent6>
        <a:hlink>
          <a:srgbClr val="FFCC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2">
        <a:dk1>
          <a:srgbClr val="33CCCC"/>
        </a:dk1>
        <a:lt1>
          <a:srgbClr val="B6D1F6"/>
        </a:lt1>
        <a:dk2>
          <a:srgbClr val="006666"/>
        </a:dk2>
        <a:lt2>
          <a:srgbClr val="FFFFFF"/>
        </a:lt2>
        <a:accent1>
          <a:srgbClr val="33CCFF"/>
        </a:accent1>
        <a:accent2>
          <a:srgbClr val="6ABA42"/>
        </a:accent2>
        <a:accent3>
          <a:srgbClr val="AAB8B8"/>
        </a:accent3>
        <a:accent4>
          <a:srgbClr val="9BB2D2"/>
        </a:accent4>
        <a:accent5>
          <a:srgbClr val="ADE2FF"/>
        </a:accent5>
        <a:accent6>
          <a:srgbClr val="5FA83B"/>
        </a:accent6>
        <a:hlink>
          <a:srgbClr val="FF9900"/>
        </a:hlink>
        <a:folHlink>
          <a:srgbClr val="6289D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3">
        <a:dk1>
          <a:srgbClr val="0066CC"/>
        </a:dk1>
        <a:lt1>
          <a:srgbClr val="B1E2FB"/>
        </a:lt1>
        <a:dk2>
          <a:srgbClr val="003399"/>
        </a:dk2>
        <a:lt2>
          <a:srgbClr val="FFFFFF"/>
        </a:lt2>
        <a:accent1>
          <a:srgbClr val="4BAAF1"/>
        </a:accent1>
        <a:accent2>
          <a:srgbClr val="91D969"/>
        </a:accent2>
        <a:accent3>
          <a:srgbClr val="AAADCA"/>
        </a:accent3>
        <a:accent4>
          <a:srgbClr val="97C1D6"/>
        </a:accent4>
        <a:accent5>
          <a:srgbClr val="B1D2F7"/>
        </a:accent5>
        <a:accent6>
          <a:srgbClr val="83C45E"/>
        </a:accent6>
        <a:hlink>
          <a:srgbClr val="85AEFF"/>
        </a:hlink>
        <a:folHlink>
          <a:srgbClr val="B9B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9_sample">
  <a:themeElements>
    <a:clrScheme name="RSLab official">
      <a:dk1>
        <a:srgbClr val="003399"/>
      </a:dk1>
      <a:lt1>
        <a:srgbClr val="FFFFFF"/>
      </a:lt1>
      <a:dk2>
        <a:srgbClr val="00194C"/>
      </a:dk2>
      <a:lt2>
        <a:srgbClr val="FFFFFF"/>
      </a:lt2>
      <a:accent1>
        <a:srgbClr val="B1E2FB"/>
      </a:accent1>
      <a:accent2>
        <a:srgbClr val="64C131"/>
      </a:accent2>
      <a:accent3>
        <a:srgbClr val="FFC000"/>
      </a:accent3>
      <a:accent4>
        <a:srgbClr val="7030A0"/>
      </a:accent4>
      <a:accent5>
        <a:srgbClr val="FFFF00"/>
      </a:accent5>
      <a:accent6>
        <a:srgbClr val="8D8DFF"/>
      </a:accent6>
      <a:hlink>
        <a:srgbClr val="FFFFFF"/>
      </a:hlink>
      <a:folHlink>
        <a:srgbClr val="FFC000"/>
      </a:folHlink>
    </a:clrScheme>
    <a:fontScheme name="7_sampl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C8EAFC"/>
        </a:solidFill>
        <a:ln w="12700">
          <a:solidFill>
            <a:schemeClr val="bg1"/>
          </a:solidFill>
          <a:round/>
          <a:headEnd/>
          <a:tailEnd/>
        </a:ln>
        <a:effectLst/>
      </a:spPr>
      <a:bodyPr wrap="none" lIns="90488" tIns="44450" rIns="90488" bIns="44450" anchor="ctr"/>
      <a:lstStyle>
        <a:defPPr algn="ctr" defTabSz="762000" eaLnBrk="0" hangingPunct="0">
          <a:defRPr sz="1400" dirty="0">
            <a:solidFill>
              <a:srgbClr val="000000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sample 1">
        <a:dk1>
          <a:srgbClr val="9966FF"/>
        </a:dk1>
        <a:lt1>
          <a:srgbClr val="B6D1F6"/>
        </a:lt1>
        <a:dk2>
          <a:srgbClr val="660066"/>
        </a:dk2>
        <a:lt2>
          <a:srgbClr val="FFFFFF"/>
        </a:lt2>
        <a:accent1>
          <a:srgbClr val="6699FF"/>
        </a:accent1>
        <a:accent2>
          <a:srgbClr val="35C7B6"/>
        </a:accent2>
        <a:accent3>
          <a:srgbClr val="B8AAB8"/>
        </a:accent3>
        <a:accent4>
          <a:srgbClr val="9BB2D2"/>
        </a:accent4>
        <a:accent5>
          <a:srgbClr val="B8CAFF"/>
        </a:accent5>
        <a:accent6>
          <a:srgbClr val="2FB4A5"/>
        </a:accent6>
        <a:hlink>
          <a:srgbClr val="FFCC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2">
        <a:dk1>
          <a:srgbClr val="33CCCC"/>
        </a:dk1>
        <a:lt1>
          <a:srgbClr val="B6D1F6"/>
        </a:lt1>
        <a:dk2>
          <a:srgbClr val="006666"/>
        </a:dk2>
        <a:lt2>
          <a:srgbClr val="FFFFFF"/>
        </a:lt2>
        <a:accent1>
          <a:srgbClr val="33CCFF"/>
        </a:accent1>
        <a:accent2>
          <a:srgbClr val="6ABA42"/>
        </a:accent2>
        <a:accent3>
          <a:srgbClr val="AAB8B8"/>
        </a:accent3>
        <a:accent4>
          <a:srgbClr val="9BB2D2"/>
        </a:accent4>
        <a:accent5>
          <a:srgbClr val="ADE2FF"/>
        </a:accent5>
        <a:accent6>
          <a:srgbClr val="5FA83B"/>
        </a:accent6>
        <a:hlink>
          <a:srgbClr val="FF9900"/>
        </a:hlink>
        <a:folHlink>
          <a:srgbClr val="6289D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mple 3">
        <a:dk1>
          <a:srgbClr val="0066CC"/>
        </a:dk1>
        <a:lt1>
          <a:srgbClr val="B1E2FB"/>
        </a:lt1>
        <a:dk2>
          <a:srgbClr val="003399"/>
        </a:dk2>
        <a:lt2>
          <a:srgbClr val="FFFFFF"/>
        </a:lt2>
        <a:accent1>
          <a:srgbClr val="4BAAF1"/>
        </a:accent1>
        <a:accent2>
          <a:srgbClr val="91D969"/>
        </a:accent2>
        <a:accent3>
          <a:srgbClr val="AAADCA"/>
        </a:accent3>
        <a:accent4>
          <a:srgbClr val="97C1D6"/>
        </a:accent4>
        <a:accent5>
          <a:srgbClr val="B1D2F7"/>
        </a:accent5>
        <a:accent6>
          <a:srgbClr val="83C45E"/>
        </a:accent6>
        <a:hlink>
          <a:srgbClr val="85AEFF"/>
        </a:hlink>
        <a:folHlink>
          <a:srgbClr val="B9B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15306</TotalTime>
  <Words>70</Words>
  <Application>Microsoft Office PowerPoint</Application>
  <PresentationFormat>On-screen Show (4:3)</PresentationFormat>
  <Paragraphs>39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Times New Roman</vt:lpstr>
      <vt:lpstr>Wingdings</vt:lpstr>
      <vt:lpstr>8_sample</vt:lpstr>
      <vt:lpstr>9_sample</vt:lpstr>
      <vt:lpstr>PowerPoint Presentation</vt:lpstr>
      <vt:lpstr>Outline</vt:lpstr>
      <vt:lpstr>Introduction</vt:lpstr>
      <vt:lpstr>Introduction: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Gencer Sumbul</dc:creator>
  <cp:lastModifiedBy>Gencer Sumbul</cp:lastModifiedBy>
  <cp:revision>448</cp:revision>
  <cp:lastPrinted>2019-07-19T09:44:56Z</cp:lastPrinted>
  <dcterms:created xsi:type="dcterms:W3CDTF">2019-02-13T10:11:41Z</dcterms:created>
  <dcterms:modified xsi:type="dcterms:W3CDTF">2021-08-31T09:34:36Z</dcterms:modified>
</cp:coreProperties>
</file>