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custDataLst>
    <p:tags r:id="rId5"/>
  </p:custDataLst>
  <p:defaultTextStyle>
    <a:defPPr>
      <a:defRPr lang="de-DE"/>
    </a:defPPr>
    <a:lvl1pPr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4995" autoAdjust="0"/>
    <p:restoredTop sz="94660"/>
  </p:normalViewPr>
  <p:slideViewPr>
    <p:cSldViewPr>
      <p:cViewPr varScale="1">
        <p:scale>
          <a:sx n="67" d="100"/>
          <a:sy n="67" d="100"/>
        </p:scale>
        <p:origin x="12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39C60F1-6313-4613-8814-8617011D404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mtClean="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43E26441-988A-4197-BB41-5C59C509CCB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mtClean="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6FDBE667-83E0-481F-A016-7A6F97DDD88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554974B4-6B5A-46C5-AA48-CF56B18AC52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47BC6C9E-BE14-4478-ABD3-C387EBA0ED9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mtClean="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2FD76DAC-BA0A-4EA2-AEB6-6C926CFD16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3F32EA30-2935-4B7E-9CBE-B84676C8ED3F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9.xml"/><Relationship Id="rId7" Type="http://schemas.openxmlformats.org/officeDocument/2006/relationships/oleObject" Target="../embeddings/oleObject2.bin"/><Relationship Id="rId2" Type="http://schemas.openxmlformats.org/officeDocument/2006/relationships/tags" Target="../tags/tag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">
            <a:extLst>
              <a:ext uri="{FF2B5EF4-FFF2-40B4-BE49-F238E27FC236}">
                <a16:creationId xmlns:a16="http://schemas.microsoft.com/office/drawing/2014/main" id="{84251B06-002C-4B2A-99BA-D70CD678A8DF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539750" y="6135688"/>
            <a:ext cx="8061325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  <p:pic>
        <p:nvPicPr>
          <p:cNvPr id="5" name="Picture 9" descr="TU_Logo_lang_RGB_rot_PPT-1">
            <a:extLst>
              <a:ext uri="{FF2B5EF4-FFF2-40B4-BE49-F238E27FC236}">
                <a16:creationId xmlns:a16="http://schemas.microsoft.com/office/drawing/2014/main" id="{DB0D5327-DA90-4ACD-AFC8-DD164C07C791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539750"/>
            <a:ext cx="21605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Rectangle 14" hidden="1">
            <a:extLst>
              <a:ext uri="{FF2B5EF4-FFF2-40B4-BE49-F238E27FC236}">
                <a16:creationId xmlns:a16="http://schemas.microsoft.com/office/drawing/2014/main" id="{F9B41A79-29CF-4DF8-AD82-06AF9BC6746B}"/>
              </a:ext>
            </a:extLst>
          </p:cNvPr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r:id="rId7" imgW="0" imgH="0" progId="TCLayout.ActiveDocument.1">
                  <p:embed/>
                </p:oleObj>
              </mc:Choice>
              <mc:Fallback>
                <p:oleObj r:id="rId7" imgW="0" imgH="0" progId="TCLayout.ActiveDocument.1">
                  <p:embed/>
                  <p:pic>
                    <p:nvPicPr>
                      <p:cNvPr id="6148" name="Rectangle 14" hidden="1">
                        <a:extLst>
                          <a:ext uri="{FF2B5EF4-FFF2-40B4-BE49-F238E27FC236}">
                            <a16:creationId xmlns:a16="http://schemas.microsoft.com/office/drawing/2014/main" id="{F94E8F5A-C3E1-4789-92A3-80CC8BD1F5B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 descr="TU_130227_PPT_Bild-Hausecke">
            <a:extLst>
              <a:ext uri="{FF2B5EF4-FFF2-40B4-BE49-F238E27FC236}">
                <a16:creationId xmlns:a16="http://schemas.microsoft.com/office/drawing/2014/main" id="{88AAAA5E-13C0-488F-A10E-CB2DC0A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86042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4910138"/>
            <a:ext cx="8061325" cy="381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Mastertitelformat bearbeiten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5659438"/>
            <a:ext cx="8061325" cy="279400"/>
          </a:xfrm>
        </p:spPr>
        <p:txBody>
          <a:bodyPr anchor="b">
            <a:spAutoFit/>
          </a:bodyPr>
          <a:lstStyle>
            <a:lvl1pPr marL="0" indent="0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noProof="0"/>
              <a:t>Master-Untertitelformat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661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A0113A7B-A384-4474-BF83-FC251A1A47BE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8E2A2F0C-FA81-4D28-B943-F9DB1D7DC9D4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58380698-88DD-4AD8-9A76-F36A24F2504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020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54B9AB97-CB3F-4529-B3D4-6009AED360D4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F0709CBF-CB22-47EA-8D7E-362B48CF0356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C82F1F08-0A3A-4B8B-9DD3-1028EB43CAB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33180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2349500"/>
            <a:ext cx="3954463" cy="3641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2349500"/>
            <a:ext cx="3954462" cy="3641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65A08C5E-6FA3-4AA2-9045-645A65A305A0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F8FA25CC-7DA5-45C8-BA86-7A56773E1FF9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EE47AEA8-21EA-4087-AC58-86C5267969B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72723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2DFF0912-0B87-41E7-96A7-FBDC619E1E62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FEF4B039-9376-45A8-98D9-75A465D3F477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57E2B81F-7D47-42C9-8B00-05354CF78B54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010939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C99497C2-82B0-4963-BFE4-0783D6469E54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5CC27E5A-F9DB-4C7D-B819-E47700A97DAB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285330FB-DAD3-4C34-AA0A-C86C0C6129D3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2091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53B8BA8-D1BF-4255-B19D-4BDA2E23A32B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A80958DE-7F66-4AD3-AC36-E0EB399E779D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03986C96-735E-4F55-9A19-8FA6D780041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72597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DB2CAB91-7B57-452F-86F4-802035602887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8E108FCE-F6C2-4E57-B552-1A79232AFF8D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588C63A1-8BA6-4E8F-912D-40078D0C658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670581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/>
              <a:t>Bild durch Klicken auf Symbol hinzufügen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D033CF2B-2479-40A9-A963-74B427DD2D6C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3CF2110A-66B1-464E-9A4A-EB1024A751FA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5C612B70-BDA2-4E73-967E-6D1E2F87651F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36872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4E559A3A-1278-409A-AE1A-CD81ACEBE217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254FC46F-E1C0-4A08-A045-2DEC7ABDA0E5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D747481D-1FF1-4692-8E3C-C562B00F0454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70726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6538" y="1717675"/>
            <a:ext cx="2014537" cy="427355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1717675"/>
            <a:ext cx="5894388" cy="427355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C4DFA9E5-4CE3-4C12-8793-A8D4C5D1ACBB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33F09D8A-DC49-4FC0-B1B9-4FC67312062F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98CD72F7-50C8-4D9C-981B-FB8202DE8A0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23390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21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23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Relationship Id="rId22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A19DB1B-33CD-44C4-ACCF-5E57EA55CBCB}"/>
              </a:ext>
            </a:extLst>
          </p:cNvPr>
          <p:cNvSpPr>
            <a:spLocks noGrp="1" noChangeArrowheads="1"/>
          </p:cNvSpPr>
          <p:nvPr>
            <p:ph type="title"/>
            <p:custDataLst>
              <p:tags r:id="rId14"/>
            </p:custDataLst>
          </p:nvPr>
        </p:nvSpPr>
        <p:spPr bwMode="auto">
          <a:xfrm>
            <a:off x="539750" y="1717675"/>
            <a:ext cx="80613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altLang="de-DE"/>
              <a:t>Titel durch Klicken hinzufügen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F6D3527-4A0C-44F5-A1AB-0EDAE8B5E374}"/>
              </a:ext>
            </a:extLst>
          </p:cNvPr>
          <p:cNvSpPr>
            <a:spLocks noGrp="1" noChangeArrowheads="1"/>
          </p:cNvSpPr>
          <p:nvPr>
            <p:ph type="body" idx="1"/>
            <p:custDataLst>
              <p:tags r:id="rId15"/>
            </p:custDataLst>
          </p:nvPr>
        </p:nvSpPr>
        <p:spPr bwMode="auto">
          <a:xfrm>
            <a:off x="539750" y="2349500"/>
            <a:ext cx="8061325" cy="364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 durck Klicken hinzufügen</a:t>
            </a:r>
          </a:p>
          <a:p>
            <a:pPr lvl="1"/>
            <a:r>
              <a:rPr lang="de-DE" altLang="de-DE"/>
              <a:t>Xxx</a:t>
            </a:r>
          </a:p>
        </p:txBody>
      </p:sp>
      <p:pic>
        <p:nvPicPr>
          <p:cNvPr id="1028" name="Picture 7" descr="TU_Logo_lang_RGB_rot_PPT-2">
            <a:extLst>
              <a:ext uri="{FF2B5EF4-FFF2-40B4-BE49-F238E27FC236}">
                <a16:creationId xmlns:a16="http://schemas.microsoft.com/office/drawing/2014/main" id="{4DA19A76-9960-40F1-9A1D-64E71246E671}"/>
              </a:ext>
            </a:extLst>
          </p:cNvPr>
          <p:cNvPicPr>
            <a:picLocks noChangeAspect="1" noChangeArrowheads="1"/>
          </p:cNvPicPr>
          <p:nvPr>
            <p:custDataLst>
              <p:tags r:id="rId16"/>
            </p:custData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539750"/>
            <a:ext cx="1368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7" name="Rectangle 13">
            <a:extLst>
              <a:ext uri="{FF2B5EF4-FFF2-40B4-BE49-F238E27FC236}">
                <a16:creationId xmlns:a16="http://schemas.microsoft.com/office/drawing/2014/main" id="{D3F3FCFB-41D4-4555-906D-C784C136C989}"/>
              </a:ext>
            </a:extLst>
          </p:cNvPr>
          <p:cNvSpPr>
            <a:spLocks noGrp="1" noChangeArrowheads="1"/>
          </p:cNvSpPr>
          <p:nvPr>
            <p:ph type="ftr" sz="quarter" idx="3"/>
            <p:custDataLst>
              <p:tags r:id="rId17"/>
            </p:custDataLst>
          </p:nvPr>
        </p:nvSpPr>
        <p:spPr bwMode="auto">
          <a:xfrm>
            <a:off x="539750" y="6372225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1038" name="Rectangle 14">
            <a:extLst>
              <a:ext uri="{FF2B5EF4-FFF2-40B4-BE49-F238E27FC236}">
                <a16:creationId xmlns:a16="http://schemas.microsoft.com/office/drawing/2014/main" id="{D98AF866-4149-43B0-B9C6-4780492BCE35}"/>
              </a:ext>
            </a:extLst>
          </p:cNvPr>
          <p:cNvSpPr>
            <a:spLocks noGrp="1" noChangeArrowheads="1"/>
          </p:cNvSpPr>
          <p:nvPr>
            <p:ph type="sldNum" sz="quarter" idx="4"/>
            <p:custDataLst>
              <p:tags r:id="rId18"/>
            </p:custDataLst>
          </p:nvPr>
        </p:nvSpPr>
        <p:spPr bwMode="auto">
          <a:xfrm>
            <a:off x="539750" y="6557963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Seite </a:t>
            </a:r>
            <a:fld id="{6E1D3184-3129-44A7-86BC-A771FB1B2DC9}" type="slidenum">
              <a:rPr lang="de-DE" altLang="de-DE"/>
              <a:pPr/>
              <a:t>‹Nr.›</a:t>
            </a:fld>
            <a:endParaRPr lang="de-DE" altLang="de-DE"/>
          </a:p>
        </p:txBody>
      </p:sp>
      <p:graphicFrame>
        <p:nvGraphicFramePr>
          <p:cNvPr id="1031" name="Rectangle 18" hidden="1">
            <a:extLst>
              <a:ext uri="{FF2B5EF4-FFF2-40B4-BE49-F238E27FC236}">
                <a16:creationId xmlns:a16="http://schemas.microsoft.com/office/drawing/2014/main" id="{98D146B4-06A2-4D29-9630-DD97A9C8CA5F}"/>
              </a:ext>
            </a:extLst>
          </p:cNvPr>
          <p:cNvGraphicFramePr>
            <a:graphicFrameLocks/>
          </p:cNvGraphicFramePr>
          <p:nvPr>
            <p:custDataLst>
              <p:tags r:id="rId19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r:id="rId21" imgW="0" imgH="0" progId="TCLayout.ActiveDocument.1">
                  <p:embed/>
                </p:oleObj>
              </mc:Choice>
              <mc:Fallback>
                <p:oleObj r:id="rId21" imgW="0" imgH="0" progId="TCLayout.ActiveDocument.1">
                  <p:embed/>
                  <p:pic>
                    <p:nvPicPr>
                      <p:cNvPr id="0" name="Rectangle 18" hidden="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2" name="Picture 22" descr="TU_130227_PPT_Bild-Hausecke_Streifen">
            <a:extLst>
              <a:ext uri="{FF2B5EF4-FFF2-40B4-BE49-F238E27FC236}">
                <a16:creationId xmlns:a16="http://schemas.microsoft.com/office/drawing/2014/main" id="{2FE3FA6E-96D0-4246-B524-CA0100048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0"/>
            <a:ext cx="6950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AFBDB007-0E9F-4E61-A57B-A3B1C31E5DAD}"/>
              </a:ext>
            </a:extLst>
          </p:cNvPr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7308304" y="6138225"/>
            <a:ext cx="1367321" cy="46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hdr="0" dt="0"/>
  <p:txStyles>
    <p:titleStyle>
      <a:lvl1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2pPr>
      <a:lvl3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3pPr>
      <a:lvl4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4pPr>
      <a:lvl5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5pPr>
      <a:lvl6pPr marL="4572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1" fontAlgn="base" hangingPunct="1">
        <a:lnSpc>
          <a:spcPts val="2200"/>
        </a:lnSpc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+mn-lt"/>
          <a:ea typeface="MS PGothic" panose="020B0600070205080204" pitchFamily="34" charset="-128"/>
          <a:cs typeface="+mn-cs"/>
        </a:defRPr>
      </a:lvl1pPr>
      <a:lvl2pPr marL="784225" indent="-2444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000000"/>
          </a:solidFill>
          <a:latin typeface="+mn-lt"/>
          <a:ea typeface="MS PGothic" panose="020B0600070205080204" pitchFamily="34" charset="-128"/>
        </a:defRPr>
      </a:lvl2pPr>
      <a:lvl3pPr marL="1192213" indent="-228600" algn="l" rtl="0" eaLnBrk="1" fontAlgn="base" hangingPunct="1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E4DA8668-1054-4FDF-901A-1D45FDD6D4C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r>
              <a:rPr lang="de-DE" altLang="de-DE"/>
              <a:t>TITEL DER PRÄSENTATION ODER THEMA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5FEFFE0A-52FD-46AC-841F-ACAAAAE1689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r>
              <a:rPr lang="de-DE" altLang="de-DE"/>
              <a:t>Max Mustermann | Fachgebiet | Anlass der Präsentation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8F4302-900C-4FB1-AFC3-B9BAE421D3A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de-DE" altLang="de-DE" sz="1000">
                <a:solidFill>
                  <a:schemeClr val="accent1"/>
                </a:solidFill>
              </a:rPr>
              <a:t>Präsentationstitel Blindtext Lorem ipsum dolores </a:t>
            </a:r>
            <a:r>
              <a:rPr lang="de-DE" altLang="de-DE" sz="1000" b="0">
                <a:solidFill>
                  <a:schemeClr val="accent1"/>
                </a:solidFill>
              </a:rPr>
              <a:t>|</a:t>
            </a:r>
            <a:r>
              <a:rPr lang="de-DE" altLang="de-DE" sz="1000">
                <a:solidFill>
                  <a:schemeClr val="accent1"/>
                </a:solidFill>
              </a:rPr>
              <a:t> </a:t>
            </a:r>
            <a:r>
              <a:rPr lang="de-DE" altLang="de-DE" sz="1000" b="0">
                <a:solidFill>
                  <a:schemeClr val="accent1"/>
                </a:solidFill>
              </a:rPr>
              <a:t>M. Mustermann | Anlass der Präsentation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AD3804-A2E3-4FF6-8F8B-9B5A5E4CA6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de-DE" altLang="de-DE" sz="1000">
                <a:solidFill>
                  <a:schemeClr val="accent1"/>
                </a:solidFill>
              </a:rPr>
              <a:t>Seite </a:t>
            </a:r>
            <a:fld id="{B14F1B67-173B-4A64-978D-6CE6BCD9A9E8}" type="slidenum">
              <a:rPr lang="de-DE" altLang="de-DE" sz="1000">
                <a:solidFill>
                  <a:schemeClr val="accent1"/>
                </a:solidFill>
              </a:rPr>
              <a:pPr eaLnBrk="1" hangingPunct="1"/>
              <a:t>2</a:t>
            </a:fld>
            <a:endParaRPr lang="de-DE" altLang="de-DE" sz="1000">
              <a:solidFill>
                <a:schemeClr val="accent1"/>
              </a:solidFill>
            </a:endParaRP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C7375F8C-92E3-411C-9A3B-ED75A7B8DD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>
                <a:ea typeface="+mj-ea"/>
              </a:rPr>
              <a:t>Hier steht ein Kurztitel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E350FFD-1D08-48EB-84E7-7A2223498B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de-DE"/>
              <a:t>Fließtext Blindtext arcilis ipsuntis mil il </a:t>
            </a:r>
            <a:r>
              <a:rPr lang="de-DE" altLang="de-DE" b="1"/>
              <a:t>Hervorhebung im Fließtext</a:t>
            </a:r>
            <a:r>
              <a:rPr lang="de-DE" altLang="de-DE"/>
              <a:t> cupti qui blandig endella borehent, </a:t>
            </a:r>
          </a:p>
          <a:p>
            <a:r>
              <a:rPr lang="de-DE" altLang="de-DE"/>
              <a:t>aliciae labores molor sum fugiate cullatusam:</a:t>
            </a:r>
          </a:p>
          <a:p>
            <a:endParaRPr lang="de-DE" altLang="de-DE"/>
          </a:p>
          <a:p>
            <a:pPr lvl="1"/>
            <a:r>
              <a:rPr lang="de-DE" altLang="de-DE"/>
              <a:t>Kipitium quae quiatus andandunt landio et aut mi</a:t>
            </a:r>
          </a:p>
          <a:p>
            <a:pPr lvl="1"/>
            <a:r>
              <a:rPr lang="de-DE" altLang="de-DE"/>
              <a:t>Neseque volenisci vellacearit harum velestis reicipis as ipsum quodicipsunt velectur</a:t>
            </a:r>
          </a:p>
          <a:p>
            <a:pPr lvl="1"/>
            <a:r>
              <a:rPr lang="de-DE" altLang="de-DE"/>
              <a:t>Sunt alisinvel essi nia quam quid</a:t>
            </a:r>
          </a:p>
          <a:p>
            <a:pPr lvl="1"/>
            <a:r>
              <a:rPr lang="de-DE" altLang="de-DE"/>
              <a:t>Eum dolupta turit, con nobis et volore, opta con corro doluptas dolupis doluptas dolu </a:t>
            </a:r>
          </a:p>
          <a:p>
            <a:pPr lvl="1"/>
            <a:r>
              <a:rPr lang="de-DE" altLang="de-DE"/>
              <a:t>Ventore ntiusam aspelignim</a:t>
            </a:r>
          </a:p>
          <a:p>
            <a:pPr lvl="1"/>
            <a:r>
              <a:rPr lang="de-DE" altLang="de-DE"/>
              <a:t>Volore dolecta turibus, quibea consequo experit aspero velluptas nos conseri orempos  </a:t>
            </a:r>
          </a:p>
          <a:p>
            <a:pPr lvl="1"/>
            <a:r>
              <a:rPr lang="de-DE" altLang="de-DE"/>
              <a:t>Ad milliassi solorio molupta pe inciatiis eniet earu</a:t>
            </a:r>
          </a:p>
          <a:p>
            <a:endParaRPr lang="fr-FR" altLang="de-DE"/>
          </a:p>
          <a:p>
            <a:r>
              <a:rPr lang="fr-FR" altLang="de-DE">
                <a:solidFill>
                  <a:schemeClr val="tx2"/>
                </a:solidFill>
              </a:rPr>
              <a:t>Hervorhebung als Fazit Blindtext suntis mil il moloribus cupti qui blandig endella borehent.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n2nyiRVAk2sY8r3g7e7o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RVlIXFhMUKcTRq50NOd6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PJmfxb3zEeiMYzrBxsRI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aMkvLq5LE6J6OdVhrKBN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fn5jOIkbkq3Gm0R7D0d9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heme/theme1.xml><?xml version="1.0" encoding="utf-8"?>
<a:theme xmlns:a="http://schemas.openxmlformats.org/drawingml/2006/main" name="TU_PPT_Master_mitBild_V03_Hausecke">
  <a:themeElements>
    <a:clrScheme name="Technische Universität Berlin | PowerPoint Master 1">
      <a:dk1>
        <a:srgbClr val="000000"/>
      </a:dk1>
      <a:lt1>
        <a:srgbClr val="FFFFFF"/>
      </a:lt1>
      <a:dk2>
        <a:srgbClr val="C50E1F"/>
      </a:dk2>
      <a:lt2>
        <a:srgbClr val="B2B2B2"/>
      </a:lt2>
      <a:accent1>
        <a:srgbClr val="717171"/>
      </a:accent1>
      <a:accent2>
        <a:srgbClr val="177191"/>
      </a:accent2>
      <a:accent3>
        <a:srgbClr val="FFFFFF"/>
      </a:accent3>
      <a:accent4>
        <a:srgbClr val="000000"/>
      </a:accent4>
      <a:accent5>
        <a:srgbClr val="BBBBBB"/>
      </a:accent5>
      <a:accent6>
        <a:srgbClr val="146683"/>
      </a:accent6>
      <a:hlink>
        <a:srgbClr val="53BDE3"/>
      </a:hlink>
      <a:folHlink>
        <a:srgbClr val="99CC00"/>
      </a:folHlink>
    </a:clrScheme>
    <a:fontScheme name="Technische Universität Berlin | PowerPoint Master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Technische Universität Berlin | PowerPoint Master 1">
        <a:dk1>
          <a:srgbClr val="000000"/>
        </a:dk1>
        <a:lt1>
          <a:srgbClr val="FFFFFF"/>
        </a:lt1>
        <a:dk2>
          <a:srgbClr val="C50E1F"/>
        </a:dk2>
        <a:lt2>
          <a:srgbClr val="B2B2B2"/>
        </a:lt2>
        <a:accent1>
          <a:srgbClr val="717171"/>
        </a:accent1>
        <a:accent2>
          <a:srgbClr val="177191"/>
        </a:accent2>
        <a:accent3>
          <a:srgbClr val="FFFFFF"/>
        </a:accent3>
        <a:accent4>
          <a:srgbClr val="000000"/>
        </a:accent4>
        <a:accent5>
          <a:srgbClr val="BBBBBB"/>
        </a:accent5>
        <a:accent6>
          <a:srgbClr val="146683"/>
        </a:accent6>
        <a:hlink>
          <a:srgbClr val="53BDE3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aesentationwithrsim1.pptx" id="{5419E776-603F-408A-A21C-D0A67C5A774F}" vid="{0DBF468C-EA9D-4881-9F9C-811191F0E3E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131</Words>
  <Application>Microsoft Office PowerPoint</Application>
  <PresentationFormat>Bildschirmpräsentation (4:3)</PresentationFormat>
  <Paragraphs>17</Paragraphs>
  <Slides>2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1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5" baseType="lpstr">
      <vt:lpstr>Arial</vt:lpstr>
      <vt:lpstr>TU_PPT_Master_mitBild_V03_Hausecke</vt:lpstr>
      <vt:lpstr>TCLayout.ActiveDocument.1</vt:lpstr>
      <vt:lpstr>TITEL DER PRÄSENTATION ODER THEMA</vt:lpstr>
      <vt:lpstr>Hier steht ein Kurztitel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 ODER THEMA</dc:title>
  <dc:creator>TU-Pseudonym 7516634012628446</dc:creator>
  <cp:lastModifiedBy>TU-Pseudonym 7516634012628446</cp:lastModifiedBy>
  <cp:revision>1</cp:revision>
  <dcterms:created xsi:type="dcterms:W3CDTF">2019-04-04T22:48:55Z</dcterms:created>
  <dcterms:modified xsi:type="dcterms:W3CDTF">2019-04-04T23:40:32Z</dcterms:modified>
</cp:coreProperties>
</file>