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custDataLst>
    <p:tags r:id="rId5"/>
  </p:custDataLst>
  <p:defaultTextStyle>
    <a:defPPr>
      <a:defRPr lang="de-DE"/>
    </a:defPPr>
    <a:lvl1pPr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4995" autoAdjust="0"/>
    <p:restoredTop sz="94660"/>
  </p:normalViewPr>
  <p:slideViewPr>
    <p:cSldViewPr>
      <p:cViewPr varScale="1">
        <p:scale>
          <a:sx n="67" d="100"/>
          <a:sy n="67" d="100"/>
        </p:scale>
        <p:origin x="5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C8EEA5F7-19CC-4541-AA7A-F660D433D6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mtClean="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900FABE-8621-4D7F-98AC-B95559CB266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mtClean="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C15FBC23-C4A2-4524-8B21-9C90A9E0D97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CD435176-4F86-4782-8544-7FE14F4344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2078E812-F5AD-48B1-95C3-24B73CBFD32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mtClean="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136E36E4-0850-4F3F-9CDA-5B08745BFC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53F06A48-4679-46BD-88AF-2D8B9D38D6F1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9.xml"/><Relationship Id="rId7" Type="http://schemas.openxmlformats.org/officeDocument/2006/relationships/oleObject" Target="../embeddings/oleObject2.bin"/><Relationship Id="rId2" Type="http://schemas.openxmlformats.org/officeDocument/2006/relationships/tags" Target="../tags/tag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">
            <a:extLst>
              <a:ext uri="{FF2B5EF4-FFF2-40B4-BE49-F238E27FC236}">
                <a16:creationId xmlns:a16="http://schemas.microsoft.com/office/drawing/2014/main" id="{2E7E95C9-AFD3-44C8-AF8C-B9318093A972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539750" y="6135688"/>
            <a:ext cx="8061325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latin typeface="Arial" charset="0"/>
              <a:ea typeface="ＭＳ Ｐゴシック" charset="0"/>
            </a:endParaRPr>
          </a:p>
        </p:txBody>
      </p:sp>
      <p:pic>
        <p:nvPicPr>
          <p:cNvPr id="5" name="Picture 9" descr="TU_Logo_lang_RGB_rot_PPT-1">
            <a:extLst>
              <a:ext uri="{FF2B5EF4-FFF2-40B4-BE49-F238E27FC236}">
                <a16:creationId xmlns:a16="http://schemas.microsoft.com/office/drawing/2014/main" id="{C161B207-0734-4C77-AE9E-379EE7D2DCA0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539750"/>
            <a:ext cx="21605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Rectangle 14" hidden="1">
            <a:extLst>
              <a:ext uri="{FF2B5EF4-FFF2-40B4-BE49-F238E27FC236}">
                <a16:creationId xmlns:a16="http://schemas.microsoft.com/office/drawing/2014/main" id="{88CC90CC-4782-47FF-AB64-D041591BE856}"/>
              </a:ext>
            </a:extLst>
          </p:cNvPr>
          <p:cNvGraphicFramePr>
            <a:graphicFrameLocks/>
          </p:cNvGraphicFramePr>
          <p:nvPr>
            <p:custDataLst>
              <p:tags r:id="rId4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r:id="rId7" imgW="0" imgH="0" progId="TCLayout.ActiveDocument.1">
                  <p:embed/>
                </p:oleObj>
              </mc:Choice>
              <mc:Fallback>
                <p:oleObj r:id="rId7" imgW="0" imgH="0" progId="TCLayout.ActiveDocument.1">
                  <p:embed/>
                  <p:pic>
                    <p:nvPicPr>
                      <p:cNvPr id="6148" name="Rectangle 14" hidden="1">
                        <a:extLst>
                          <a:ext uri="{FF2B5EF4-FFF2-40B4-BE49-F238E27FC236}">
                            <a16:creationId xmlns:a16="http://schemas.microsoft.com/office/drawing/2014/main" id="{089F7465-8433-4E3E-B43D-8385A0841E1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7" descr="TU_130227_PPT_Bild-Aussicht">
            <a:extLst>
              <a:ext uri="{FF2B5EF4-FFF2-40B4-BE49-F238E27FC236}">
                <a16:creationId xmlns:a16="http://schemas.microsoft.com/office/drawing/2014/main" id="{A74D9183-CE81-40F9-8405-DDA78A628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86042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4910138"/>
            <a:ext cx="8061325" cy="381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/>
              <a:t>Mastertitelformat bearbeiten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5659438"/>
            <a:ext cx="8061325" cy="279400"/>
          </a:xfrm>
        </p:spPr>
        <p:txBody>
          <a:bodyPr anchor="b">
            <a:spAutoFit/>
          </a:bodyPr>
          <a:lstStyle>
            <a:lvl1pPr marL="0" indent="0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noProof="0"/>
              <a:t>Master-Untertitelformat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5676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A0896991-38C6-4DC8-AF17-DE3BCF31F2A7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699937AA-1F48-423B-8ED7-E366D801C9FC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8CF5484F-6735-455C-B283-3627C7D2AC9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42164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F15F7E33-73AF-4CF5-9E8D-A7D7AE242A96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3A6433E4-FAA9-4473-93D6-AC1DE568D182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416E7450-DC28-4950-B43F-CE4615F2D94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31653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2349500"/>
            <a:ext cx="3954463" cy="3641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2349500"/>
            <a:ext cx="3954462" cy="3641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46CCC900-EE7E-4F3F-A488-ACEBAA4733EE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227E7F71-6A72-427C-BB9E-9361CA0E24F4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8C5BD066-FAC9-4E72-B065-E65200F833F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91362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01605B68-B539-42ED-B2E8-B9C2606C8222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C703C56D-1565-44A6-BD15-8A55463CC2D3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CFDF201-8838-4348-96FB-3E30465B5014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32886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345370C1-2A85-4B83-BFD1-C8B15C749E6A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715EBDAA-DDFA-4201-A4E6-DB9E98FE82BF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C1DEE86D-A2DC-4F6A-B406-4085B5F336E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37023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BED8DC0D-D09C-41DF-B299-12DB4E4DF06D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89A7447F-68A0-46A5-8890-040415138CF2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217709A1-D90D-40BC-96E4-ED1F7566732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831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F85F6ED9-72E4-4D67-9869-0E5141728D80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362D83E4-AF72-4821-83CD-AB4A2DF412AA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4A448084-EC3B-4E07-8F9C-697B205D8D4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31863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/>
              <a:t>Bild durch Klicken auf Symbol hinzufügen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581A369D-227D-44BC-96FB-976035EE082A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CAFC6B7A-2E3B-4E72-BC2E-0A21296A47AD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BD6514BD-7B34-4358-B832-94C0FE98B68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90970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C82094F7-8B4D-415A-B392-D37B1AF63AD0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7443C29C-A11F-4650-B80D-1471C6D9BD8A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D7145A68-A888-45AC-A107-A372DB8A27D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12947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6538" y="1717675"/>
            <a:ext cx="2014537" cy="427355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1717675"/>
            <a:ext cx="5894388" cy="427355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3FEE29FD-7028-4B50-9E69-1CAA0D5E88EC}"/>
              </a:ext>
            </a:extLst>
          </p:cNvPr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2A420729-E237-4BCB-8F7C-3A19E929988C}"/>
              </a:ext>
            </a:extLst>
          </p:cNvPr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40688AFC-E487-4D9F-B454-4E800057EB06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958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21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23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Relationship Id="rId22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55A406E-8661-45B8-A32A-0A0D30D1C52D}"/>
              </a:ext>
            </a:extLst>
          </p:cNvPr>
          <p:cNvSpPr>
            <a:spLocks noGrp="1" noChangeArrowheads="1"/>
          </p:cNvSpPr>
          <p:nvPr>
            <p:ph type="title"/>
            <p:custDataLst>
              <p:tags r:id="rId14"/>
            </p:custDataLst>
          </p:nvPr>
        </p:nvSpPr>
        <p:spPr bwMode="auto">
          <a:xfrm>
            <a:off x="539750" y="1717675"/>
            <a:ext cx="80613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altLang="de-DE"/>
              <a:t>Titel durch Klicken hinzufügen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C57B246-34EE-4B35-9988-45B4559D3CB3}"/>
              </a:ext>
            </a:extLst>
          </p:cNvPr>
          <p:cNvSpPr>
            <a:spLocks noGrp="1" noChangeArrowheads="1"/>
          </p:cNvSpPr>
          <p:nvPr>
            <p:ph type="body" idx="1"/>
            <p:custDataLst>
              <p:tags r:id="rId15"/>
            </p:custDataLst>
          </p:nvPr>
        </p:nvSpPr>
        <p:spPr bwMode="auto">
          <a:xfrm>
            <a:off x="539750" y="2349500"/>
            <a:ext cx="8061325" cy="364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 durck Klicken hinzufügen</a:t>
            </a:r>
          </a:p>
          <a:p>
            <a:pPr lvl="1"/>
            <a:r>
              <a:rPr lang="de-DE" altLang="de-DE"/>
              <a:t>Xxx</a:t>
            </a:r>
          </a:p>
        </p:txBody>
      </p:sp>
      <p:pic>
        <p:nvPicPr>
          <p:cNvPr id="1028" name="Picture 7" descr="TU_Logo_lang_RGB_rot_PPT-2">
            <a:extLst>
              <a:ext uri="{FF2B5EF4-FFF2-40B4-BE49-F238E27FC236}">
                <a16:creationId xmlns:a16="http://schemas.microsoft.com/office/drawing/2014/main" id="{CD93DEE5-1B36-4E22-A24C-9D7E494E42D8}"/>
              </a:ext>
            </a:extLst>
          </p:cNvPr>
          <p:cNvPicPr>
            <a:picLocks noChangeAspect="1" noChangeArrowheads="1"/>
          </p:cNvPicPr>
          <p:nvPr>
            <p:custDataLst>
              <p:tags r:id="rId16"/>
            </p:custData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539750"/>
            <a:ext cx="1368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7" name="Rectangle 13">
            <a:extLst>
              <a:ext uri="{FF2B5EF4-FFF2-40B4-BE49-F238E27FC236}">
                <a16:creationId xmlns:a16="http://schemas.microsoft.com/office/drawing/2014/main" id="{25E4955D-E230-40C0-A58C-5DA531984184}"/>
              </a:ext>
            </a:extLst>
          </p:cNvPr>
          <p:cNvSpPr>
            <a:spLocks noGrp="1" noChangeArrowheads="1"/>
          </p:cNvSpPr>
          <p:nvPr>
            <p:ph type="ftr" sz="quarter" idx="3"/>
            <p:custDataLst>
              <p:tags r:id="rId17"/>
            </p:custDataLst>
          </p:nvPr>
        </p:nvSpPr>
        <p:spPr bwMode="auto">
          <a:xfrm>
            <a:off x="539750" y="6372225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1038" name="Rectangle 14">
            <a:extLst>
              <a:ext uri="{FF2B5EF4-FFF2-40B4-BE49-F238E27FC236}">
                <a16:creationId xmlns:a16="http://schemas.microsoft.com/office/drawing/2014/main" id="{FC58BFCC-F507-4B1E-A625-063BA3EB6E7D}"/>
              </a:ext>
            </a:extLst>
          </p:cNvPr>
          <p:cNvSpPr>
            <a:spLocks noGrp="1" noChangeArrowheads="1"/>
          </p:cNvSpPr>
          <p:nvPr>
            <p:ph type="sldNum" sz="quarter" idx="4"/>
            <p:custDataLst>
              <p:tags r:id="rId18"/>
            </p:custDataLst>
          </p:nvPr>
        </p:nvSpPr>
        <p:spPr bwMode="auto">
          <a:xfrm>
            <a:off x="539750" y="6557963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Seite </a:t>
            </a:r>
            <a:fld id="{E6E405FA-4DEA-4747-A1E2-4468DA167ADE}" type="slidenum">
              <a:rPr lang="de-DE" altLang="de-DE"/>
              <a:pPr/>
              <a:t>‹Nr.›</a:t>
            </a:fld>
            <a:endParaRPr lang="de-DE" altLang="de-DE"/>
          </a:p>
        </p:txBody>
      </p:sp>
      <p:graphicFrame>
        <p:nvGraphicFramePr>
          <p:cNvPr id="1031" name="Rectangle 18" hidden="1">
            <a:extLst>
              <a:ext uri="{FF2B5EF4-FFF2-40B4-BE49-F238E27FC236}">
                <a16:creationId xmlns:a16="http://schemas.microsoft.com/office/drawing/2014/main" id="{9BE4B718-518F-4707-8DE6-4E4FF47F28FD}"/>
              </a:ext>
            </a:extLst>
          </p:cNvPr>
          <p:cNvGraphicFramePr>
            <a:graphicFrameLocks/>
          </p:cNvGraphicFramePr>
          <p:nvPr>
            <p:custDataLst>
              <p:tags r:id="rId19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r:id="rId21" imgW="0" imgH="0" progId="TCLayout.ActiveDocument.1">
                  <p:embed/>
                </p:oleObj>
              </mc:Choice>
              <mc:Fallback>
                <p:oleObj r:id="rId21" imgW="0" imgH="0" progId="TCLayout.ActiveDocument.1">
                  <p:embed/>
                  <p:pic>
                    <p:nvPicPr>
                      <p:cNvPr id="0" name="Rectangle 18" hidden="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2" name="Picture 23" descr="TU_130227_PPT_Bild-Aussicht_Streifen">
            <a:extLst>
              <a:ext uri="{FF2B5EF4-FFF2-40B4-BE49-F238E27FC236}">
                <a16:creationId xmlns:a16="http://schemas.microsoft.com/office/drawing/2014/main" id="{A7E666A1-6BE1-4393-9CDE-C6640E0AE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0"/>
            <a:ext cx="6950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3F2A281-34C1-4848-84CF-D8F16714649F}"/>
              </a:ext>
            </a:extLst>
          </p:cNvPr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7308304" y="6201986"/>
            <a:ext cx="1440000" cy="49287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hdr="0" dt="0"/>
  <p:txStyles>
    <p:titleStyle>
      <a:lvl1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2pPr>
      <a:lvl3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3pPr>
      <a:lvl4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4pPr>
      <a:lvl5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MS PGothic" panose="020B0600070205080204" pitchFamily="34" charset="-128"/>
        </a:defRPr>
      </a:lvl5pPr>
      <a:lvl6pPr marL="4572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1" fontAlgn="base" hangingPunct="1">
        <a:lnSpc>
          <a:spcPts val="2200"/>
        </a:lnSpc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+mn-lt"/>
          <a:ea typeface="MS PGothic" panose="020B0600070205080204" pitchFamily="34" charset="-128"/>
          <a:cs typeface="+mn-cs"/>
        </a:defRPr>
      </a:lvl1pPr>
      <a:lvl2pPr marL="784225" indent="-2444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000000"/>
          </a:solidFill>
          <a:latin typeface="+mn-lt"/>
          <a:ea typeface="MS PGothic" panose="020B0600070205080204" pitchFamily="34" charset="-128"/>
        </a:defRPr>
      </a:lvl2pPr>
      <a:lvl3pPr marL="1192213" indent="-228600" algn="l" rtl="0" eaLnBrk="1" fontAlgn="base" hangingPunct="1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1C3A3069-B133-47C3-8ED8-A4B637A2D8D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r>
              <a:rPr lang="de-DE" altLang="de-DE"/>
              <a:t>TITEL DER PRÄSENTATION ODER THEMA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6576871D-2DA5-47C7-B189-FE5D8A352AA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r>
              <a:rPr lang="de-DE" altLang="de-DE"/>
              <a:t>Max Mustermann | Fachgebiet | Anlass der Präsentation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5018C3-B576-4919-8904-7B1C063367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de-DE" altLang="de-DE" sz="1000">
                <a:solidFill>
                  <a:schemeClr val="accent1"/>
                </a:solidFill>
              </a:rPr>
              <a:t>Präsentationstitel Blindtext Lorem ipsum dolores </a:t>
            </a:r>
            <a:r>
              <a:rPr lang="de-DE" altLang="de-DE" sz="1000" b="0">
                <a:solidFill>
                  <a:schemeClr val="accent1"/>
                </a:solidFill>
              </a:rPr>
              <a:t>|</a:t>
            </a:r>
            <a:r>
              <a:rPr lang="de-DE" altLang="de-DE" sz="1000">
                <a:solidFill>
                  <a:schemeClr val="accent1"/>
                </a:solidFill>
              </a:rPr>
              <a:t> </a:t>
            </a:r>
            <a:r>
              <a:rPr lang="de-DE" altLang="de-DE" sz="1000" b="0">
                <a:solidFill>
                  <a:schemeClr val="accent1"/>
                </a:solidFill>
              </a:rPr>
              <a:t>M. Mustermann | Anlass der Präsentation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4F4146-F4B5-4FB8-AC15-5D3256F4990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de-DE" altLang="de-DE" sz="1000">
                <a:solidFill>
                  <a:schemeClr val="accent1"/>
                </a:solidFill>
              </a:rPr>
              <a:t>Seite </a:t>
            </a:r>
            <a:fld id="{27AEC7CD-57C2-424F-B6D1-2987C410A503}" type="slidenum">
              <a:rPr lang="de-DE" altLang="de-DE" sz="1000">
                <a:solidFill>
                  <a:schemeClr val="accent1"/>
                </a:solidFill>
              </a:rPr>
              <a:pPr eaLnBrk="1" hangingPunct="1"/>
              <a:t>2</a:t>
            </a:fld>
            <a:endParaRPr lang="de-DE" altLang="de-DE" sz="1000">
              <a:solidFill>
                <a:schemeClr val="accent1"/>
              </a:solidFill>
            </a:endParaRP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498FB5C0-9EAF-4ABC-BAAC-F089717D16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>
                <a:ea typeface="+mj-ea"/>
              </a:rPr>
              <a:t>Hier steht ein Kurztitel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A03DC61-D823-48EE-854E-3EAE2D8B03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altLang="de-DE"/>
              <a:t>Fließtext Blindtext arcilis ipsuntis mil il </a:t>
            </a:r>
            <a:r>
              <a:rPr lang="de-DE" altLang="de-DE" b="1"/>
              <a:t>Hervorhebung im Fließtext</a:t>
            </a:r>
            <a:r>
              <a:rPr lang="de-DE" altLang="de-DE"/>
              <a:t> cupti qui blandig endella borehent, </a:t>
            </a:r>
          </a:p>
          <a:p>
            <a:pPr eaLnBrk="1" hangingPunct="1"/>
            <a:r>
              <a:rPr lang="de-DE" altLang="de-DE"/>
              <a:t>aliciae labores molor sum fugiate cullatusam:</a:t>
            </a:r>
          </a:p>
          <a:p>
            <a:pPr eaLnBrk="1" hangingPunct="1"/>
            <a:endParaRPr lang="de-DE" altLang="de-DE"/>
          </a:p>
          <a:p>
            <a:pPr lvl="1" eaLnBrk="1" hangingPunct="1"/>
            <a:r>
              <a:rPr lang="de-DE" altLang="de-DE"/>
              <a:t>Kipitium quae quiatus andandunt landio et aut mi</a:t>
            </a:r>
          </a:p>
          <a:p>
            <a:pPr lvl="1" eaLnBrk="1" hangingPunct="1"/>
            <a:r>
              <a:rPr lang="de-DE" altLang="de-DE"/>
              <a:t>Neseque volenisci vellacearit harum velestis reicipis as ipsum quodicipsunt velectur</a:t>
            </a:r>
          </a:p>
          <a:p>
            <a:pPr lvl="1" eaLnBrk="1" hangingPunct="1"/>
            <a:r>
              <a:rPr lang="de-DE" altLang="de-DE"/>
              <a:t>Sunt alisinvel essi nia quam quid</a:t>
            </a:r>
          </a:p>
          <a:p>
            <a:pPr lvl="1" eaLnBrk="1" hangingPunct="1"/>
            <a:r>
              <a:rPr lang="de-DE" altLang="de-DE"/>
              <a:t>Eum dolupta turit, con nobis et volore, opta con corro doluptas dolupis doluptas dolu </a:t>
            </a:r>
          </a:p>
          <a:p>
            <a:pPr lvl="1" eaLnBrk="1" hangingPunct="1"/>
            <a:r>
              <a:rPr lang="de-DE" altLang="de-DE"/>
              <a:t>Ventore ntiusam aspelignim</a:t>
            </a:r>
          </a:p>
          <a:p>
            <a:pPr lvl="1" eaLnBrk="1" hangingPunct="1"/>
            <a:r>
              <a:rPr lang="de-DE" altLang="de-DE"/>
              <a:t>Volore dolecta turibus, quibea consequo experit aspero velluptas nos conseri orempos  </a:t>
            </a:r>
          </a:p>
          <a:p>
            <a:pPr lvl="1" eaLnBrk="1" hangingPunct="1"/>
            <a:r>
              <a:rPr lang="de-DE" altLang="de-DE"/>
              <a:t>Ad milliassi solorio molupta pe inciatiis eniet earu</a:t>
            </a:r>
          </a:p>
          <a:p>
            <a:pPr eaLnBrk="1" hangingPunct="1"/>
            <a:endParaRPr lang="fr-FR" altLang="de-DE"/>
          </a:p>
          <a:p>
            <a:pPr eaLnBrk="1" hangingPunct="1"/>
            <a:r>
              <a:rPr lang="fr-FR" altLang="de-DE">
                <a:solidFill>
                  <a:schemeClr val="tx2"/>
                </a:solidFill>
              </a:rPr>
              <a:t>Hervorhebung als Fazit Blindtext suntis mil il moloribus cupti qui blandig endella borehent.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n2nyiRVAk2sY8r3g7e7o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RVlIXFhMUKcTRq50NOd6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PJmfxb3zEeiMYzrBxsRI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aMkvLq5LE6J6OdVhrKBN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fn5jOIkbkq3Gm0R7D0d9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Nt415HaAUC2NWp.oTijpw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FjAop8T3kevt464xj92sw"/>
</p:tagLst>
</file>

<file path=ppt/theme/theme1.xml><?xml version="1.0" encoding="utf-8"?>
<a:theme xmlns:a="http://schemas.openxmlformats.org/drawingml/2006/main" name="Technische Universität Berlin | PowerPoint Master">
  <a:themeElements>
    <a:clrScheme name="Technische Universität Berlin | PowerPoint Master 1">
      <a:dk1>
        <a:srgbClr val="000000"/>
      </a:dk1>
      <a:lt1>
        <a:srgbClr val="FFFFFF"/>
      </a:lt1>
      <a:dk2>
        <a:srgbClr val="C50E1F"/>
      </a:dk2>
      <a:lt2>
        <a:srgbClr val="B2B2B2"/>
      </a:lt2>
      <a:accent1>
        <a:srgbClr val="717171"/>
      </a:accent1>
      <a:accent2>
        <a:srgbClr val="177191"/>
      </a:accent2>
      <a:accent3>
        <a:srgbClr val="FFFFFF"/>
      </a:accent3>
      <a:accent4>
        <a:srgbClr val="000000"/>
      </a:accent4>
      <a:accent5>
        <a:srgbClr val="BBBBBB"/>
      </a:accent5>
      <a:accent6>
        <a:srgbClr val="146683"/>
      </a:accent6>
      <a:hlink>
        <a:srgbClr val="53BDE3"/>
      </a:hlink>
      <a:folHlink>
        <a:srgbClr val="99CC00"/>
      </a:folHlink>
    </a:clrScheme>
    <a:fontScheme name="Technische Universität Berlin | PowerPoint Master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Technische Universität Berlin | PowerPoint Master 1">
        <a:dk1>
          <a:srgbClr val="000000"/>
        </a:dk1>
        <a:lt1>
          <a:srgbClr val="FFFFFF"/>
        </a:lt1>
        <a:dk2>
          <a:srgbClr val="C50E1F"/>
        </a:dk2>
        <a:lt2>
          <a:srgbClr val="B2B2B2"/>
        </a:lt2>
        <a:accent1>
          <a:srgbClr val="717171"/>
        </a:accent1>
        <a:accent2>
          <a:srgbClr val="177191"/>
        </a:accent2>
        <a:accent3>
          <a:srgbClr val="FFFFFF"/>
        </a:accent3>
        <a:accent4>
          <a:srgbClr val="000000"/>
        </a:accent4>
        <a:accent5>
          <a:srgbClr val="BBBBBB"/>
        </a:accent5>
        <a:accent6>
          <a:srgbClr val="146683"/>
        </a:accent6>
        <a:hlink>
          <a:srgbClr val="53BDE3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1" id="{68CF69FE-5A75-4C08-B958-6526CB6C2714}" vid="{C3FBCB65-9562-4629-8E25-49B96DC6653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131</Words>
  <Application>Microsoft Office PowerPoint</Application>
  <PresentationFormat>Bildschirmpräsentation (4:3)</PresentationFormat>
  <Paragraphs>17</Paragraphs>
  <Slides>2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MS PGothic</vt:lpstr>
      <vt:lpstr>Technische Universität Berlin | PowerPoint Master</vt:lpstr>
      <vt:lpstr>TCLayout.ActiveDocument.1</vt:lpstr>
      <vt:lpstr>TITEL DER PRÄSENTATION ODER THEMA</vt:lpstr>
      <vt:lpstr>Hier steht ein Kurztitel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 ODER THEMA</dc:title>
  <dc:creator>TU-Pseudonym 7516634012628446</dc:creator>
  <cp:lastModifiedBy>TU-Pseudonym 7516634012628446</cp:lastModifiedBy>
  <cp:revision>1</cp:revision>
  <dcterms:created xsi:type="dcterms:W3CDTF">2019-04-04T23:31:13Z</dcterms:created>
  <dcterms:modified xsi:type="dcterms:W3CDTF">2019-04-04T23:34:56Z</dcterms:modified>
</cp:coreProperties>
</file>