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de-DE"/>
    </a:defPPr>
    <a:lvl1pPr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2" autoAdjust="0"/>
    <p:restoredTop sz="94619" autoAdjust="0"/>
  </p:normalViewPr>
  <p:slideViewPr>
    <p:cSldViewPr>
      <p:cViewPr>
        <p:scale>
          <a:sx n="76" d="100"/>
          <a:sy n="76" d="100"/>
        </p:scale>
        <p:origin x="536" y="-1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51ADDB30-7560-4C74-B224-427756E2DCB9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/>
            </a:lvl1pPr>
          </a:lstStyle>
          <a:p>
            <a:endParaRPr lang="de-DE" altLang="de-DE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245FDEFD-ABF1-4DBF-918B-7942CE034E6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endParaRPr lang="de-DE" altLang="de-DE"/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42AB1121-DFEB-412F-B4D9-96A897BFF710}"/>
              </a:ext>
            </a:extLst>
          </p:cNvPr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3DF3CF06-4128-4EA9-9F39-0D5E91CA33F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Textmasterformate durch Klicken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C65970AD-AC23-4875-B63A-749A7726BC4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/>
            </a:lvl1pPr>
          </a:lstStyle>
          <a:p>
            <a:endParaRPr lang="de-DE" altLang="de-DE"/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784F2210-3090-406D-B4B7-1656E24FC8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49D94987-3AAF-45D2-983E-476BD772F999}" type="slidenum">
              <a:rPr lang="de-DE" altLang="de-DE"/>
              <a:pPr/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9509FC6A-ABA1-4D9F-8040-FCDC72F7952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9750" y="4910138"/>
            <a:ext cx="8061325" cy="381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e-DE" altLang="de-DE" noProof="0"/>
              <a:t>Mastertitelformat bearbeiten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A12867D9-B478-4616-B0F3-51B6BB922E1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39750" y="5659438"/>
            <a:ext cx="8061325" cy="279400"/>
          </a:xfrm>
        </p:spPr>
        <p:txBody>
          <a:bodyPr anchor="b">
            <a:spAutoFit/>
          </a:bodyPr>
          <a:lstStyle>
            <a:lvl1pPr marL="0" indent="0"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altLang="de-DE" noProof="0"/>
              <a:t>Master-Untertitelformat bearbeiten</a:t>
            </a:r>
          </a:p>
        </p:txBody>
      </p:sp>
      <p:sp>
        <p:nvSpPr>
          <p:cNvPr id="4104" name="Line 8">
            <a:extLst>
              <a:ext uri="{FF2B5EF4-FFF2-40B4-BE49-F238E27FC236}">
                <a16:creationId xmlns:a16="http://schemas.microsoft.com/office/drawing/2014/main" id="{0D298856-0D7A-4691-8ABF-4E220F69E4D1}"/>
              </a:ext>
            </a:extLst>
          </p:cNvPr>
          <p:cNvSpPr>
            <a:spLocks noChangeShapeType="1"/>
          </p:cNvSpPr>
          <p:nvPr/>
        </p:nvSpPr>
        <p:spPr bwMode="auto">
          <a:xfrm>
            <a:off x="539750" y="6135688"/>
            <a:ext cx="8061325" cy="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4105" name="Picture 9" descr="TU_Logo_lang_RGB_rot_PPT-1">
            <a:extLst>
              <a:ext uri="{FF2B5EF4-FFF2-40B4-BE49-F238E27FC236}">
                <a16:creationId xmlns:a16="http://schemas.microsoft.com/office/drawing/2014/main" id="{9BE37FB9-6C99-411E-9F13-718ABA8E7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0488" y="539750"/>
            <a:ext cx="2160587" cy="120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583F86-EFFA-4433-B2FF-69E500ECB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15989F7-AE0A-4FF6-9A49-6406FF9C06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CA1883C-1449-4EC8-9CDA-9EE32C96C1B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6B74854D-29DC-4B38-99EE-25405017E61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777BE97E-C9BD-4D73-AEF2-242AC1904563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14054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65A434-0275-46FB-87BF-DBFB9D3FF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53C8FE6-A1AE-4291-BD68-43199A8C0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8071A974-F720-4960-93C6-3CE3285F75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A13BF58-0C04-4DE5-8FFF-7BD2955CC50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3C9A8F0F-F5C0-4D15-8CE7-6FC5B3CC38AA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80098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89BF62-50C8-40E5-AE12-AA94475F8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7C1B23C-1D9E-42AF-B375-C6BF35F737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9750" y="1924050"/>
            <a:ext cx="3954463" cy="406717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B82A100-CAA6-475A-B34F-3EE762E4E5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6613" y="1924050"/>
            <a:ext cx="3954462" cy="406717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B60B319-2A72-4904-BCEA-7CEE2DA854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CEBB435-22BC-4627-8700-143402623E4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17914BB3-E98D-4905-99AC-A67689017E48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717811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C288D5-3894-4F4F-B3AB-BD7A7608B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4A4BFBB-3451-4E66-BCE5-934C01E152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5C12107-5B4F-413E-9F61-D65F8C91DA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F275C98C-814D-481A-AACB-CDD38AAC1E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1F7215D-BC50-4B5F-AE86-6B98A09712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Fußzeilenplatzhalter 6">
            <a:extLst>
              <a:ext uri="{FF2B5EF4-FFF2-40B4-BE49-F238E27FC236}">
                <a16:creationId xmlns:a16="http://schemas.microsoft.com/office/drawing/2014/main" id="{87ADC198-AAAA-4B8A-95AB-D176938F64B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6363BD28-8A44-44DA-8609-9C03019D68D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DF4DE00F-C2C8-497A-A798-AB3C4EEC8D1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15861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78C4A6-08F4-4F1C-B22A-B4E65E6EE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99DA7FD-9ABE-4D40-A699-FB8ACFD3AD9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2B8D9DA-9B16-4EAC-B2A5-029566DEF46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F774BE90-F7D9-4D25-8F33-08DBA027D5E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28559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>
            <a:extLst>
              <a:ext uri="{FF2B5EF4-FFF2-40B4-BE49-F238E27FC236}">
                <a16:creationId xmlns:a16="http://schemas.microsoft.com/office/drawing/2014/main" id="{1C4F99C0-2D22-4DED-AD46-8525F55766D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55022974-6022-46BD-83BF-4D991DFE3C9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5EF16CAE-FA27-49D0-843A-8E75BE2A8754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09319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A205F08-3F97-4765-9C10-D0C52F4A9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3CA1A82-5951-45BE-8015-0A671A2200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067A936-9467-480B-89AC-C589DCD66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A8B7327-2A51-4FC5-AE16-D808C7D4C03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30A46FE-725E-4BBF-9F6C-A0255ECAD7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4F8AC1C8-02EE-410A-BE86-4761A042DA5A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529837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0ADEB1-123D-4207-A407-10AAC601D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E015B4D6-86D6-487E-90A2-D78B9AF374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3FBF16D-0402-4E34-8FD7-F854D03305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625B415-08D6-4EF8-807D-24C8DE10734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1D890F8-8F82-4CB4-BAA9-2F6F5E7DEF3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D59D04AF-A6C6-44D0-9554-C17EEA5929F7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646510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C9F6E7-25A4-44AD-896B-1BC174DBB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432DEA1A-CB1E-4AF4-AA39-08232DAD36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3C684E29-5F24-4CC9-A435-10AB700530D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01A70D9-966A-417E-994E-680C87CEE9C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8DAD61AE-A2B6-4F8B-B2D1-12955EFF3F77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528671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1412903B-9EE5-4338-92DC-1C4D098248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86538" y="1357313"/>
            <a:ext cx="2014537" cy="4633912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E21863E-10E2-426A-9661-4BA9B010D1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39750" y="1357313"/>
            <a:ext cx="5894388" cy="4633912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8EEF1C3-8277-4DCC-9463-D8816D0839B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82F6608-F144-4178-ACAE-6E7067B69E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altLang="de-DE"/>
              <a:t>Seite </a:t>
            </a:r>
            <a:fld id="{183BC218-647E-4298-9A93-9CAA8BDD114F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22578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E9830EF-1AEB-47B6-8332-1E9783CC1E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39750" y="1357313"/>
            <a:ext cx="806132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altLang="de-DE"/>
              <a:t>Titel durch Klicken hinzufügen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3074939-CC4D-46AD-A8A3-B5BFB7D53B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39750" y="1924050"/>
            <a:ext cx="8061325" cy="406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 durck Klicken hinzufügen</a:t>
            </a:r>
          </a:p>
          <a:p>
            <a:pPr lvl="1"/>
            <a:r>
              <a:rPr lang="de-DE" altLang="de-DE"/>
              <a:t>Xxx</a:t>
            </a:r>
          </a:p>
        </p:txBody>
      </p:sp>
      <p:pic>
        <p:nvPicPr>
          <p:cNvPr id="1031" name="Picture 7" descr="TU_Logo_lang_RGB_rot_PPT-2">
            <a:extLst>
              <a:ext uri="{FF2B5EF4-FFF2-40B4-BE49-F238E27FC236}">
                <a16:creationId xmlns:a16="http://schemas.microsoft.com/office/drawing/2014/main" id="{A3970FEE-40F3-4545-9081-13936359BA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50" y="539750"/>
            <a:ext cx="1368425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9">
            <a:extLst>
              <a:ext uri="{FF2B5EF4-FFF2-40B4-BE49-F238E27FC236}">
                <a16:creationId xmlns:a16="http://schemas.microsoft.com/office/drawing/2014/main" id="{00EEA32C-943C-4CD7-8205-D558A4A76D0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39750" y="6372225"/>
            <a:ext cx="662463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 b="1">
                <a:solidFill>
                  <a:schemeClr val="accent1"/>
                </a:solidFill>
              </a:defRPr>
            </a:lvl1pPr>
          </a:lstStyle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1034" name="Rectangle 10">
            <a:extLst>
              <a:ext uri="{FF2B5EF4-FFF2-40B4-BE49-F238E27FC236}">
                <a16:creationId xmlns:a16="http://schemas.microsoft.com/office/drawing/2014/main" id="{9C63A69B-98E0-4F3D-95DA-354731182DD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39750" y="6557963"/>
            <a:ext cx="6624638" cy="15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de-DE" altLang="de-DE"/>
              <a:t>Seite </a:t>
            </a:r>
            <a:fld id="{1F78FF56-D093-47CF-9943-C0E055E8BF31}" type="slidenum">
              <a:rPr lang="de-DE" altLang="de-DE"/>
              <a:pPr/>
              <a:t>‹Nr.›</a:t>
            </a:fld>
            <a:endParaRPr lang="de-DE" altLang="de-DE"/>
          </a:p>
        </p:txBody>
      </p:sp>
      <p:sp>
        <p:nvSpPr>
          <p:cNvPr id="1035" name="Rectangle 11">
            <a:extLst>
              <a:ext uri="{FF2B5EF4-FFF2-40B4-BE49-F238E27FC236}">
                <a16:creationId xmlns:a16="http://schemas.microsoft.com/office/drawing/2014/main" id="{17F96E68-92F5-4443-97D1-0159AD7736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2650" y="6278563"/>
            <a:ext cx="1366838" cy="431800"/>
          </a:xfrm>
          <a:prstGeom prst="rect">
            <a:avLst/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de-DE" altLang="de-DE" sz="1000"/>
              <a:t>Dezentrales Logo</a:t>
            </a:r>
          </a:p>
          <a:p>
            <a:r>
              <a:rPr lang="de-DE" altLang="de-DE" sz="1000"/>
              <a:t>optional</a:t>
            </a:r>
            <a:endParaRPr lang="de-DE" altLang="de-DE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2pPr>
      <a:lvl3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3pPr>
      <a:lvl4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4pPr>
      <a:lvl5pPr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5pPr>
      <a:lvl6pPr marL="4572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6pPr>
      <a:lvl7pPr marL="9144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7pPr>
      <a:lvl8pPr marL="13716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8pPr>
      <a:lvl9pPr marL="1828800" algn="l" rtl="0" eaLnBrk="1" fontAlgn="base" hangingPunct="1">
        <a:lnSpc>
          <a:spcPts val="3000"/>
        </a:lnSpc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lnSpc>
          <a:spcPts val="2200"/>
        </a:lnSpc>
        <a:spcBef>
          <a:spcPct val="0"/>
        </a:spcBef>
        <a:spcAft>
          <a:spcPct val="0"/>
        </a:spcAft>
        <a:defRPr sz="1400" kern="1200">
          <a:solidFill>
            <a:srgbClr val="000000"/>
          </a:solidFill>
          <a:latin typeface="+mn-lt"/>
          <a:ea typeface="+mn-ea"/>
          <a:cs typeface="+mn-cs"/>
        </a:defRPr>
      </a:lvl1pPr>
      <a:lvl2pPr marL="784225" indent="-2444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92213" indent="-228600" algn="l" rtl="0" eaLnBrk="1" fontAlgn="base" hangingPunct="1">
        <a:spcBef>
          <a:spcPct val="20000"/>
        </a:spcBef>
        <a:spcAft>
          <a:spcPct val="0"/>
        </a:spcAft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FAE1E2D2-8BC9-4272-8161-94F67199F49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9750" y="4529138"/>
            <a:ext cx="8061325" cy="762000"/>
          </a:xfrm>
        </p:spPr>
        <p:txBody>
          <a:bodyPr/>
          <a:lstStyle/>
          <a:p>
            <a:r>
              <a:rPr lang="de-DE" altLang="de-DE"/>
              <a:t>TITEL DER PRÄSENTATION ODER THEMA</a:t>
            </a:r>
            <a:br>
              <a:rPr lang="de-DE" altLang="de-DE"/>
            </a:br>
            <a:r>
              <a:rPr lang="de-DE" altLang="de-DE"/>
              <a:t>ZWEIZEILIGE VERSION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3A0E3878-FCA2-4BA4-9D6D-512563BA76E7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altLang="de-DE"/>
              <a:t>Max Mustermann | Fachgebiet | Anlass der Präsentation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F5A5E3C-A1AB-4AB6-9EF8-860D7596BE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713" y="5614216"/>
            <a:ext cx="1440000" cy="49287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DD72B9F-9D9D-4D3B-987F-962FB0968D8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 altLang="de-DE"/>
              <a:t>Präsentationstitel Blindtext Lorem ipsum dolores </a:t>
            </a:r>
            <a:r>
              <a:rPr lang="de-DE" altLang="de-DE" b="0"/>
              <a:t>|</a:t>
            </a:r>
            <a:r>
              <a:rPr lang="de-DE" altLang="de-DE"/>
              <a:t> </a:t>
            </a:r>
            <a:r>
              <a:rPr lang="de-DE" altLang="de-DE" b="0"/>
              <a:t>M. Mustermann | Anlass der Präsentation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C7B516FE-04F1-4F4E-93AB-4EB628FA59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de-DE" altLang="de-DE"/>
              <a:t>Seite </a:t>
            </a:r>
            <a:fld id="{887D43F0-83D0-4D5A-AD4C-A08C5BB9D607}" type="slidenum">
              <a:rPr lang="de-DE" altLang="de-DE"/>
              <a:pPr/>
              <a:t>2</a:t>
            </a:fld>
            <a:endParaRPr lang="de-DE" altLang="de-DE"/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5165C22F-7A09-4506-B622-F7AE938938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/>
              <a:t>Hier steht ein Kurztitel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B942DDE0-017B-4F5A-BBA1-B479D53598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altLang="de-DE"/>
              <a:t>Fließtext Blindtext arcilis ipsuntis mil il </a:t>
            </a:r>
            <a:r>
              <a:rPr lang="de-DE" altLang="de-DE" b="1"/>
              <a:t>Hervorhebung im Fließtext</a:t>
            </a:r>
            <a:r>
              <a:rPr lang="de-DE" altLang="de-DE"/>
              <a:t> cupti qui blandig endella borehent, </a:t>
            </a:r>
          </a:p>
          <a:p>
            <a:r>
              <a:rPr lang="de-DE" altLang="de-DE"/>
              <a:t>aliciae labores molor sum fugiate cullatusam:</a:t>
            </a:r>
          </a:p>
          <a:p>
            <a:endParaRPr lang="de-DE" altLang="de-DE"/>
          </a:p>
          <a:p>
            <a:pPr lvl="1"/>
            <a:r>
              <a:rPr lang="de-DE" altLang="de-DE"/>
              <a:t>Kipitium quae quiatus andandunt landio et aut mi</a:t>
            </a:r>
          </a:p>
          <a:p>
            <a:pPr lvl="1"/>
            <a:r>
              <a:rPr lang="de-DE" altLang="de-DE"/>
              <a:t>Neseque volenisci vellacearit harum velestis reicipis as ipsum quodicipsunt velectur</a:t>
            </a:r>
          </a:p>
          <a:p>
            <a:pPr lvl="1"/>
            <a:r>
              <a:rPr lang="de-DE" altLang="de-DE"/>
              <a:t>Sunt alisinvel essi nia quam quid</a:t>
            </a:r>
          </a:p>
          <a:p>
            <a:pPr lvl="1"/>
            <a:r>
              <a:rPr lang="de-DE" altLang="de-DE"/>
              <a:t>Eum dolupta turit, con nobis et volore, opta con corro doluptas dolupis doluptas dolu </a:t>
            </a:r>
          </a:p>
          <a:p>
            <a:pPr lvl="1"/>
            <a:r>
              <a:rPr lang="de-DE" altLang="de-DE"/>
              <a:t>Ventore ntiusam aspelignim</a:t>
            </a:r>
          </a:p>
          <a:p>
            <a:pPr lvl="1"/>
            <a:r>
              <a:rPr lang="de-DE" altLang="de-DE"/>
              <a:t>Volore dolecta turibus, quibea consequo experit aspero velluptas nos conseri orempos  </a:t>
            </a:r>
          </a:p>
          <a:p>
            <a:pPr lvl="1"/>
            <a:r>
              <a:rPr lang="de-DE" altLang="de-DE"/>
              <a:t>Ad milliassi solorio molupta pe inciatiis eniet earu</a:t>
            </a:r>
          </a:p>
          <a:p>
            <a:endParaRPr lang="fr-FR" altLang="de-DE"/>
          </a:p>
          <a:p>
            <a:r>
              <a:rPr lang="fr-FR" altLang="de-DE">
                <a:solidFill>
                  <a:schemeClr val="tx2"/>
                </a:solidFill>
              </a:rPr>
              <a:t>Hervorhebung als Fazit Blindtext suntis mil il moloribus cupti qui blandig endella borehent, aliciae  </a:t>
            </a:r>
          </a:p>
          <a:p>
            <a:r>
              <a:rPr lang="fr-FR" altLang="de-DE">
                <a:solidFill>
                  <a:schemeClr val="tx2"/>
                </a:solidFill>
              </a:rPr>
              <a:t>labores molor </a:t>
            </a:r>
            <a:r>
              <a:rPr lang="de-DE" altLang="de-DE">
                <a:solidFill>
                  <a:schemeClr val="tx2"/>
                </a:solidFill>
              </a:rPr>
              <a:t>sum fugiate cullatusam</a:t>
            </a:r>
          </a:p>
          <a:p>
            <a:endParaRPr lang="de-DE" altLang="de-DE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chnische Universität Berlin | PowerPoint Master">
  <a:themeElements>
    <a:clrScheme name="Technische Universität Berlin | PowerPoint Master 1">
      <a:dk1>
        <a:srgbClr val="000000"/>
      </a:dk1>
      <a:lt1>
        <a:srgbClr val="FFFFFF"/>
      </a:lt1>
      <a:dk2>
        <a:srgbClr val="C50E1F"/>
      </a:dk2>
      <a:lt2>
        <a:srgbClr val="B2B2B2"/>
      </a:lt2>
      <a:accent1>
        <a:srgbClr val="717171"/>
      </a:accent1>
      <a:accent2>
        <a:srgbClr val="177191"/>
      </a:accent2>
      <a:accent3>
        <a:srgbClr val="FFFFFF"/>
      </a:accent3>
      <a:accent4>
        <a:srgbClr val="000000"/>
      </a:accent4>
      <a:accent5>
        <a:srgbClr val="BBBBBB"/>
      </a:accent5>
      <a:accent6>
        <a:srgbClr val="146683"/>
      </a:accent6>
      <a:hlink>
        <a:srgbClr val="53BDE3"/>
      </a:hlink>
      <a:folHlink>
        <a:srgbClr val="99CC00"/>
      </a:folHlink>
    </a:clrScheme>
    <a:fontScheme name="Technische Universität Berlin | PowerPoint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2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Technische Universität Berlin | PowerPoint Master 1">
        <a:dk1>
          <a:srgbClr val="000000"/>
        </a:dk1>
        <a:lt1>
          <a:srgbClr val="FFFFFF"/>
        </a:lt1>
        <a:dk2>
          <a:srgbClr val="C50E1F"/>
        </a:dk2>
        <a:lt2>
          <a:srgbClr val="B2B2B2"/>
        </a:lt2>
        <a:accent1>
          <a:srgbClr val="717171"/>
        </a:accent1>
        <a:accent2>
          <a:srgbClr val="177191"/>
        </a:accent2>
        <a:accent3>
          <a:srgbClr val="FFFFFF"/>
        </a:accent3>
        <a:accent4>
          <a:srgbClr val="000000"/>
        </a:accent4>
        <a:accent5>
          <a:srgbClr val="BBBBBB"/>
        </a:accent5>
        <a:accent6>
          <a:srgbClr val="146683"/>
        </a:accent6>
        <a:hlink>
          <a:srgbClr val="53BDE3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äsentation2" id="{2E3A5BFA-EF1C-430D-95EC-CC8B44FCBE41}" vid="{3840A4A1-592E-4B5B-AE97-716C1ACA6A3E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137</Words>
  <Application>Microsoft Office PowerPoint</Application>
  <PresentationFormat>Bildschirmpräsentation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4" baseType="lpstr">
      <vt:lpstr>Arial</vt:lpstr>
      <vt:lpstr>Technische Universität Berlin | PowerPoint Master</vt:lpstr>
      <vt:lpstr>TITEL DER PRÄSENTATION ODER THEMA ZWEIZEILIGE VERSION</vt:lpstr>
      <vt:lpstr>Hier steht ein Kurztitel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DER PRÄSENTATION ODER THEMA ZWEIZEILIGE VERSION</dc:title>
  <dc:creator>TU-Pseudonym 7516634012628446</dc:creator>
  <cp:lastModifiedBy>TU-Pseudonym 7516634012628446</cp:lastModifiedBy>
  <cp:revision>1</cp:revision>
  <dcterms:created xsi:type="dcterms:W3CDTF">2019-04-05T01:59:02Z</dcterms:created>
  <dcterms:modified xsi:type="dcterms:W3CDTF">2019-04-05T02:00:44Z</dcterms:modified>
</cp:coreProperties>
</file>